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83387-724D-CFE7-23DF-282BFEF9A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7764F7-E9DC-CA25-7577-30F0D1647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BC3009-4BEF-7BF2-0AFD-1C6C14F2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62E3-5889-4B05-A970-570F5F17BFF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855173-03CF-6DFA-928A-05748E50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FD0E88-912A-8B0D-01ED-A7DB66C0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DA65-A420-46A3-AD8B-947A5CBF50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76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39F2D-935B-CFB1-EA78-E1C02C65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235B35-33CE-9676-94FE-29DB6D84E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3589CF-3067-BDED-5C0E-BD143241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62E3-5889-4B05-A970-570F5F17BFF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9F2F00-AF4E-9776-F4D2-1BA17106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6672DA-9BC8-E013-5D7F-504D975E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DA65-A420-46A3-AD8B-947A5CBF50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7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3DFAED1-438E-D665-AB53-797D905A6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F1D564-B598-9BFB-3A49-FFE565351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016141-2525-4470-96E8-AFF4F642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62E3-5889-4B05-A970-570F5F17BFF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FED20-BAFF-5DD7-B4FA-DFA56067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AF3F2C-0E43-ADEB-AAAC-E5D4578A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DA65-A420-46A3-AD8B-947A5CBF50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00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727DA-DF3B-3D92-7093-B785A46F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C469D4-EB42-EA03-FB1B-A37027D80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E16FAC-1730-4D3B-51B9-9199781E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62E3-5889-4B05-A970-570F5F17BFF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10C176-9402-79F9-9CC4-146F3081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9E7D94-2D3F-66A5-6930-87B9FCB5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DA65-A420-46A3-AD8B-947A5CBF50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16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FC09-B53C-4929-EA4B-061ED665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42D5E4-29B5-9017-A792-7D7B726C5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ED02F1-51EB-54A6-59DA-809972F0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62E3-5889-4B05-A970-570F5F17BFF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60A0A8-C580-23D1-603B-BE0CD5EB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36D16D-C197-1B56-D86B-DE74CC8B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DA65-A420-46A3-AD8B-947A5CBF50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0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ACA83-4D77-36AD-7014-982F6089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7F334F-BE7B-E0F3-7C78-D91CEA34C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991180-8395-DF2C-922E-87C91891A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9BF544-FC7E-6BF0-2C44-C61AFF1B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62E3-5889-4B05-A970-570F5F17BFF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32F4A9-2B8D-8DE5-74EE-840616E1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E99862-B7DE-87DB-209E-05D43E72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DA65-A420-46A3-AD8B-947A5CBF50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77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51816-9D4C-212F-4879-4E9441F3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DE0E03-94BA-7E79-6480-D589AD40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47392D-E3FF-BDE7-D566-B65CBD637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33A388-6233-CB94-8664-4E4057AB0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139119-843B-1481-BE47-CB3151686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F482F9D-2140-E4D2-A10A-1E06A0DC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62E3-5889-4B05-A970-570F5F17BFF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BD68366-C369-8A74-E1B9-A0D2D409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DC79D89-2736-D899-5C75-56D35350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DA65-A420-46A3-AD8B-947A5CBF50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71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EDC79-7381-BA2D-BF81-784DEDFB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63F966-328A-0BD9-8FF0-8EAC12A8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62E3-5889-4B05-A970-570F5F17BFF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5A80EA-DEF6-8D6B-C305-52B4B0A3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AFDF5E-A543-FBE7-1E06-BA32FFBB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DA65-A420-46A3-AD8B-947A5CBF50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61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11FAA92-22A5-049A-3A26-47137A39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62E3-5889-4B05-A970-570F5F17BFF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CEE49B-5D99-F978-1B09-842752F3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5F9C97-EB6A-F558-AF37-0A819BEC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DA65-A420-46A3-AD8B-947A5CBF50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8BEB6-CD1B-6D22-E76A-485FDA70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1942D1-A2D8-B9D3-89CC-A2444888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E44D95-EBB3-0F90-7DB4-F1D69BC66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11E1A7-875D-1DBA-9A8A-8285362A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62E3-5889-4B05-A970-570F5F17BFF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5958AF-A0B5-ED05-92FA-7AE0FAAA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7929B4-CFC7-90AF-EE23-111F75AD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DA65-A420-46A3-AD8B-947A5CBF50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98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33F4C-2928-09F7-D83A-EC0F5B82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F25F5AF-D54E-D1C8-ABE0-D653A61DE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37867D-32CC-DCE9-7D19-0B9477D56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E27DF5-E283-C079-02A4-7FF37224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62E3-5889-4B05-A970-570F5F17BFF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273B45-6ED4-931A-6F74-B77C61A2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7B3010-1F80-23C9-2850-93DA3126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DA65-A420-46A3-AD8B-947A5CBF50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05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DA0795-D670-EF36-51E4-9714B78A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BA4C8A-4613-297D-84CA-48D7E6EC6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346FA1-E213-2152-B0E9-3237D38F1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62E3-5889-4B05-A970-570F5F17BFF1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D5A76D-FE86-F755-7D01-85CAA9EF1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EFF0FD-FF1D-8EF9-7A49-9CC531A10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9DA65-A420-46A3-AD8B-947A5CBF50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56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83DC3-089E-1660-E963-CE46E7B1F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801100" cy="1373187"/>
          </a:xfrm>
        </p:spPr>
        <p:txBody>
          <a:bodyPr>
            <a:normAutofit/>
          </a:bodyPr>
          <a:lstStyle/>
          <a:p>
            <a:r>
              <a:rPr lang="cs-CZ" sz="8800" dirty="0"/>
              <a:t>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8F6FC0-A3BC-4DBC-290C-77732FC19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906000" cy="2703512"/>
          </a:xfrm>
        </p:spPr>
        <p:txBody>
          <a:bodyPr>
            <a:normAutofit lnSpcReduction="10000"/>
          </a:bodyPr>
          <a:lstStyle/>
          <a:p>
            <a:r>
              <a:rPr lang="cs-CZ" sz="3600" dirty="0"/>
              <a:t>Hláska L</a:t>
            </a:r>
          </a:p>
          <a:p>
            <a:r>
              <a:rPr lang="cs-CZ" sz="3600" dirty="0"/>
              <a:t>Jednoduchá slovíčka na hlásku L</a:t>
            </a:r>
          </a:p>
          <a:p>
            <a:pPr algn="l"/>
            <a:r>
              <a:rPr lang="cs-CZ" dirty="0"/>
              <a:t>Návrhy na činnosti:</a:t>
            </a:r>
          </a:p>
          <a:p>
            <a:pPr algn="l"/>
            <a:r>
              <a:rPr lang="cs-CZ" dirty="0"/>
              <a:t>Klikni na „amplionek“ a zopakuj. </a:t>
            </a:r>
          </a:p>
          <a:p>
            <a:pPr algn="l"/>
            <a:r>
              <a:rPr lang="cs-CZ" dirty="0"/>
              <a:t>Opakuj slovíčka, vybarvuj, hraj pexeso (kartičky na pexeso si vytiskni a nastříhej).</a:t>
            </a:r>
          </a:p>
        </p:txBody>
      </p:sp>
    </p:spTree>
    <p:extLst>
      <p:ext uri="{BB962C8B-B14F-4D97-AF65-F5344CB8AC3E}">
        <p14:creationId xmlns:p14="http://schemas.microsoft.com/office/powerpoint/2010/main" val="268666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ztomilý lev kreslený izolovaných na bílém pozadí obrazy na stěnu • obrazy  zoologická zahrada, mladý, zvěř a rostlinstvo | myloview.cz">
            <a:extLst>
              <a:ext uri="{FF2B5EF4-FFF2-40B4-BE49-F238E27FC236}">
                <a16:creationId xmlns:a16="http://schemas.microsoft.com/office/drawing/2014/main" id="{77DAA775-209A-82E4-63E4-EBD8A5AE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49" y="155899"/>
            <a:ext cx="2234611" cy="189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1C110F2-5A77-D0EB-F062-39D622E23930}"/>
              </a:ext>
            </a:extLst>
          </p:cNvPr>
          <p:cNvSpPr txBox="1"/>
          <p:nvPr/>
        </p:nvSpPr>
        <p:spPr>
          <a:xfrm>
            <a:off x="691376" y="379142"/>
            <a:ext cx="702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006C67-DD8B-3E91-9C1E-FAB4B0CF13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3562" y="411345"/>
            <a:ext cx="2518125" cy="1414347"/>
          </a:xfrm>
          <a:prstGeom prst="rect">
            <a:avLst/>
          </a:prstGeom>
        </p:spPr>
      </p:pic>
      <p:pic>
        <p:nvPicPr>
          <p:cNvPr id="1032" name="Picture 8" descr="Nejlepší kresby lásky. 150 romantických obrázků všech projevů lásky">
            <a:extLst>
              <a:ext uri="{FF2B5EF4-FFF2-40B4-BE49-F238E27FC236}">
                <a16:creationId xmlns:a16="http://schemas.microsoft.com/office/drawing/2014/main" id="{281A94BB-EBDD-50B1-C9B4-F3955B92B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64" y="3411420"/>
            <a:ext cx="2111352" cy="21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vítilna Světlo Kreslená Pohádka - Obrázek zdarma na Pixabay - Pixabay">
            <a:extLst>
              <a:ext uri="{FF2B5EF4-FFF2-40B4-BE49-F238E27FC236}">
                <a16:creationId xmlns:a16="http://schemas.microsoft.com/office/drawing/2014/main" id="{75F88272-50FC-8503-F0CE-BC94FE21F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73" y="3601920"/>
            <a:ext cx="2111352" cy="21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ake">
            <a:hlinkClick r:id="" action="ppaction://media"/>
            <a:extLst>
              <a:ext uri="{FF2B5EF4-FFF2-40B4-BE49-F238E27FC236}">
                <a16:creationId xmlns:a16="http://schemas.microsoft.com/office/drawing/2014/main" id="{76A77C96-34CF-DC97-59AB-4CB67DA8E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27824" y="2008956"/>
            <a:ext cx="609600" cy="609600"/>
          </a:xfrm>
          <a:prstGeom prst="rect">
            <a:avLst/>
          </a:prstGeom>
        </p:spPr>
      </p:pic>
      <p:pic>
        <p:nvPicPr>
          <p:cNvPr id="6" name="lamp">
            <a:hlinkClick r:id="" action="ppaction://media"/>
            <a:extLst>
              <a:ext uri="{FF2B5EF4-FFF2-40B4-BE49-F238E27FC236}">
                <a16:creationId xmlns:a16="http://schemas.microsoft.com/office/drawing/2014/main" id="{E798F447-8347-876A-6B43-10AA7E80A9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85649" y="5724567"/>
            <a:ext cx="609600" cy="609600"/>
          </a:xfrm>
          <a:prstGeom prst="rect">
            <a:avLst/>
          </a:prstGeom>
        </p:spPr>
      </p:pic>
      <p:pic>
        <p:nvPicPr>
          <p:cNvPr id="7" name="lion king">
            <a:hlinkClick r:id="" action="ppaction://media"/>
            <a:extLst>
              <a:ext uri="{FF2B5EF4-FFF2-40B4-BE49-F238E27FC236}">
                <a16:creationId xmlns:a16="http://schemas.microsoft.com/office/drawing/2014/main" id="{19BB2EC1-8FC5-0D70-F594-0E7AD5B9798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107754" y="1779837"/>
            <a:ext cx="609600" cy="609600"/>
          </a:xfrm>
          <a:prstGeom prst="rect">
            <a:avLst/>
          </a:prstGeom>
        </p:spPr>
      </p:pic>
      <p:pic>
        <p:nvPicPr>
          <p:cNvPr id="8" name="love">
            <a:hlinkClick r:id="" action="ppaction://media"/>
            <a:extLst>
              <a:ext uri="{FF2B5EF4-FFF2-40B4-BE49-F238E27FC236}">
                <a16:creationId xmlns:a16="http://schemas.microsoft.com/office/drawing/2014/main" id="{17B32200-7C53-19C0-6F81-4D90D96383C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43540" y="5520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3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A53103A-93D5-54C9-E84C-F168C5304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37" y="355834"/>
            <a:ext cx="1733550" cy="217496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6F30AA2-32B8-ABA8-B514-A17C97518B46}"/>
              </a:ext>
            </a:extLst>
          </p:cNvPr>
          <p:cNvSpPr/>
          <p:nvPr/>
        </p:nvSpPr>
        <p:spPr>
          <a:xfrm>
            <a:off x="8905613" y="3012145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9BB1E38-A347-B098-7802-70409A971AB3}"/>
              </a:ext>
            </a:extLst>
          </p:cNvPr>
          <p:cNvSpPr/>
          <p:nvPr/>
        </p:nvSpPr>
        <p:spPr>
          <a:xfrm>
            <a:off x="6658124" y="3012145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668FEAC-8D45-BE76-EEA9-41BB56AB773A}"/>
              </a:ext>
            </a:extLst>
          </p:cNvPr>
          <p:cNvSpPr/>
          <p:nvPr/>
        </p:nvSpPr>
        <p:spPr>
          <a:xfrm>
            <a:off x="8899301" y="242044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1523A5A-D0FC-CC8E-BBA2-C6E4DB29FA41}"/>
              </a:ext>
            </a:extLst>
          </p:cNvPr>
          <p:cNvSpPr/>
          <p:nvPr/>
        </p:nvSpPr>
        <p:spPr>
          <a:xfrm>
            <a:off x="6658124" y="242044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F3712A-ADB5-174C-2121-F8CFC53CE20B}"/>
              </a:ext>
            </a:extLst>
          </p:cNvPr>
          <p:cNvSpPr/>
          <p:nvPr/>
        </p:nvSpPr>
        <p:spPr>
          <a:xfrm>
            <a:off x="2765200" y="242044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6F6677-E366-8E70-CCA0-6CEDC5C4B4A5}"/>
              </a:ext>
            </a:extLst>
          </p:cNvPr>
          <p:cNvSpPr/>
          <p:nvPr/>
        </p:nvSpPr>
        <p:spPr>
          <a:xfrm>
            <a:off x="524024" y="242046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5F9A45F-0691-4844-9A7A-B399B866D148}"/>
              </a:ext>
            </a:extLst>
          </p:cNvPr>
          <p:cNvSpPr/>
          <p:nvPr/>
        </p:nvSpPr>
        <p:spPr>
          <a:xfrm>
            <a:off x="524024" y="3027830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74C831A-B1A3-20D2-03C1-1BBE0D83E014}"/>
              </a:ext>
            </a:extLst>
          </p:cNvPr>
          <p:cNvSpPr/>
          <p:nvPr/>
        </p:nvSpPr>
        <p:spPr>
          <a:xfrm>
            <a:off x="2758888" y="3012145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1713B5B-1164-F811-76F9-445205EE4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456" y="359097"/>
            <a:ext cx="1954530" cy="21717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BF8ADA3-8BB7-DA4B-700F-A02B414FC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546" y="876520"/>
            <a:ext cx="2172332" cy="1133587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739314D9-D3BF-D91E-10A9-D80AAE7A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300" y="876519"/>
            <a:ext cx="2172332" cy="1133587"/>
          </a:xfrm>
          <a:prstGeom prst="rect">
            <a:avLst/>
          </a:prstGeom>
        </p:spPr>
      </p:pic>
      <p:pic>
        <p:nvPicPr>
          <p:cNvPr id="1028" name="Picture 4" descr="Kreslená lampa plakáty na zeď • plakáty ruky, nepředvídatelný, tažené |  myloview.cz">
            <a:extLst>
              <a:ext uri="{FF2B5EF4-FFF2-40B4-BE49-F238E27FC236}">
                <a16:creationId xmlns:a16="http://schemas.microsoft.com/office/drawing/2014/main" id="{88C7503D-F0AD-9AE3-44BF-B3E908B3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71" y="3165665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reslená lampa plakáty na zeď • plakáty ruky, nepředvídatelný, tažené |  myloview.cz">
            <a:extLst>
              <a:ext uri="{FF2B5EF4-FFF2-40B4-BE49-F238E27FC236}">
                <a16:creationId xmlns:a16="http://schemas.microsoft.com/office/drawing/2014/main" id="{27DD656E-063A-37EA-D501-38885B4C8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5" y="3127564"/>
            <a:ext cx="2133601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Nejlepší kresby lásky. 150 romantických obrázků všech projevů lásky">
            <a:extLst>
              <a:ext uri="{FF2B5EF4-FFF2-40B4-BE49-F238E27FC236}">
                <a16:creationId xmlns:a16="http://schemas.microsoft.com/office/drawing/2014/main" id="{23E68DEB-B564-7C26-CA5E-833179AE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36" y="3127564"/>
            <a:ext cx="2111352" cy="21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Nejlepší kresby lásky. 150 romantických obrázků všech projevů lásky">
            <a:extLst>
              <a:ext uri="{FF2B5EF4-FFF2-40B4-BE49-F238E27FC236}">
                <a16:creationId xmlns:a16="http://schemas.microsoft.com/office/drawing/2014/main" id="{5F34214E-872E-5116-A832-42825C07E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213" y="3127564"/>
            <a:ext cx="2111352" cy="21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805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Office PowerPoint</Application>
  <PresentationFormat>Širokoúhlá obrazovka</PresentationFormat>
  <Paragraphs>7</Paragraphs>
  <Slides>3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L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Vitek Hruska</dc:creator>
  <cp:lastModifiedBy>Vitek Hruska</cp:lastModifiedBy>
  <cp:revision>2</cp:revision>
  <dcterms:created xsi:type="dcterms:W3CDTF">2023-10-24T16:50:12Z</dcterms:created>
  <dcterms:modified xsi:type="dcterms:W3CDTF">2023-10-24T18:54:02Z</dcterms:modified>
</cp:coreProperties>
</file>