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307B4FE-06EF-48E3-ADB2-D821D06B85A8}">
          <p14:sldIdLst>
            <p14:sldId id="256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2C0B5-8F6B-778F-FC39-D8BFE3577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D7A0A0-AD9B-EC5D-1130-9B6904E10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35566-A630-B9E7-3F28-B39E8764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276A2-6436-8DE9-2FDA-36A72F0E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393EB-6970-035E-A90B-044EBC4F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04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25C51-808F-7F76-7E5D-25E5DD38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BD3144-5DE4-7D3B-BE7E-4E6CAD2B5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92D4C-ED44-C525-8969-4B2A4C25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CC2DE7-4986-9A9B-E67F-0FD7D419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139FFD-BAD1-12EC-6330-C4E78A31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3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04A2C3-00AD-E95C-3C69-942751E92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47B03E-D6CE-D432-4BC1-262DCD856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8E988-CEF6-8D40-C71C-04CCF21D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5C1592-CD76-1C8B-F2E7-E383AE05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39F39-E33C-692C-A422-FC9FF46C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9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DE2EC-12FD-9506-9955-3640AC19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F935F-9C78-A718-5472-D01A01335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B84D1-412B-D13A-6EFB-068082C3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0B8A6E-347C-B7B1-3D55-AF028AC0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9D87-522D-9C55-B9F3-7A1ABBD1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5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FF7D-44FA-0BFF-781F-D0D47D62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58B7C6-06CD-52B1-F478-3005E161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5AABD-BA55-226B-2E9E-BD5EE2E2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E01370-F71B-A389-1261-CB7B769A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8CB384-75A2-E90A-4FAF-44FB792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069C0-B392-075E-2863-696288DB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45868-F1D4-DF08-F69D-68CF24A0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C905F5-2EE9-2644-BE98-0B1B62A9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8450FE-CB99-D0C2-D35E-2A41060C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381749-E47F-6620-B398-2FA56DD8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A3C16A-DFB2-DE1D-8FA1-86DD73F0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3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FE8FE-10FF-14DE-0742-09266305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3DFD1B-AF2C-21CE-F9E0-25B517060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EBE3D1-77A6-5A86-B583-6EE9147B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6FB282-6875-53B2-B3D1-CC884DD22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B2C774-AEFC-AF4C-D005-E4F762BDD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6E2097-3F61-5096-F51B-1C70B487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D91C99-F3D5-E45B-552E-18DFFFF1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E805C0-05F5-543E-2CEC-2D66A5C4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31D3F-3528-77FC-27B5-26B082AF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77837E-60AA-A2E1-F8D9-7C6DDF1A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3A9B9C-6092-EAB0-D8DC-DFA18BF0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76A5B9-AF9A-66AE-7ED6-D69E64E2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7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71273C-2608-1597-B7EC-E2B6FB0D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D7BC8D-5341-9663-F841-62151AB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94CB96-7CDB-6440-E99C-D6DFBE3B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5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6147C-CDA5-BD9D-E09F-2557F2B8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9F6FB-A32E-187D-1F5A-52092F3F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A69072-7825-D72A-DDC5-DA4D3835A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92E92A-CC32-F627-F58A-722CFD38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95C0A7-410F-9A8D-108C-80B2F78F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3C95B5-42BB-C7D8-53DF-D003F132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0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2D468-8D66-4FFF-0071-CBF0FB31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7AEDFA-24AD-5C9D-6A4A-76F48D84D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6F13C0-A9B6-5989-FF22-0586DBAC6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F5502B-19CD-EE2E-4156-0D64E178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553435-9F61-1F9D-04BF-7453110C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E5DE69-C771-2D36-F0B5-94B0B109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7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154479-1582-A985-1444-60E60E99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E66394-E301-0425-2AC2-7E2FF40B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B14F30-7D2B-1242-24E5-03915D47C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B4DC-DEF4-4B22-A4DC-F6B4E17D1ABE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8AF649-7207-D1AE-D50F-FD4B7593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EA6A23-E101-9524-F33A-8168159B5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7F3F-6184-4C7B-8693-496CF0E00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6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04849-6010-0784-E0A1-A70C21B51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3966"/>
          </a:xfrm>
        </p:spPr>
        <p:txBody>
          <a:bodyPr>
            <a:normAutofit/>
          </a:bodyPr>
          <a:lstStyle/>
          <a:p>
            <a:r>
              <a:rPr lang="cs-CZ" sz="8800" b="1" dirty="0"/>
              <a:t>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E3F456-C67D-143F-9971-F7B01D836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0220"/>
            <a:ext cx="9144000" cy="2762904"/>
          </a:xfrm>
        </p:spPr>
        <p:txBody>
          <a:bodyPr>
            <a:normAutofit/>
          </a:bodyPr>
          <a:lstStyle/>
          <a:p>
            <a:r>
              <a:rPr lang="cs-CZ" sz="3600" dirty="0"/>
              <a:t>Hláska M</a:t>
            </a:r>
          </a:p>
          <a:p>
            <a:r>
              <a:rPr lang="cs-CZ" sz="3600" dirty="0"/>
              <a:t>Jednoduchá slovíčka na hlásku M</a:t>
            </a:r>
          </a:p>
          <a:p>
            <a:pPr algn="l"/>
            <a:r>
              <a:rPr lang="cs-CZ" dirty="0"/>
              <a:t>Návrhy na činnosti:</a:t>
            </a:r>
          </a:p>
          <a:p>
            <a:pPr algn="l"/>
            <a:r>
              <a:rPr lang="cs-CZ" dirty="0"/>
              <a:t>Klikni na „amplionek“ a zopakuj. </a:t>
            </a:r>
          </a:p>
          <a:p>
            <a:pPr algn="l"/>
            <a:r>
              <a:rPr lang="cs-CZ" dirty="0"/>
              <a:t>Opaku slovíčka, vybarvuj, hraj pexeso.</a:t>
            </a:r>
          </a:p>
        </p:txBody>
      </p:sp>
    </p:spTree>
    <p:extLst>
      <p:ext uri="{BB962C8B-B14F-4D97-AF65-F5344CB8AC3E}">
        <p14:creationId xmlns:p14="http://schemas.microsoft.com/office/powerpoint/2010/main" val="407792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CCAD4BC-F17B-75DB-4CC3-14A91C3C6016}"/>
              </a:ext>
            </a:extLst>
          </p:cNvPr>
          <p:cNvSpPr txBox="1"/>
          <p:nvPr/>
        </p:nvSpPr>
        <p:spPr>
          <a:xfrm>
            <a:off x="420494" y="161449"/>
            <a:ext cx="1137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E170BF-5AFB-E499-3702-573DFEDAF4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8708" y="379387"/>
            <a:ext cx="1984453" cy="2204948"/>
          </a:xfrm>
          <a:prstGeom prst="rect">
            <a:avLst/>
          </a:prstGeom>
        </p:spPr>
      </p:pic>
      <p:pic>
        <p:nvPicPr>
          <p:cNvPr id="2052" name="Picture 4" descr="Autiste.cz - Studijní a herní web">
            <a:extLst>
              <a:ext uri="{FF2B5EF4-FFF2-40B4-BE49-F238E27FC236}">
                <a16:creationId xmlns:a16="http://schemas.microsoft.com/office/drawing/2014/main" id="{5578DCC0-0FD6-8015-E2BD-D7815F1D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30" y="3793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Spící Měsíc Pruhované Noční Čepici Izolované Bílém Pozadí Dobrou  Stock Vector od © Zinako 441101318">
            <a:extLst>
              <a:ext uri="{FF2B5EF4-FFF2-40B4-BE49-F238E27FC236}">
                <a16:creationId xmlns:a16="http://schemas.microsoft.com/office/drawing/2014/main" id="{40C88DBA-FB1A-792A-41C9-E7DFD67B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70" y="182440"/>
            <a:ext cx="2193574" cy="2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totapeta Zimní hory krajiny, izolovaných na bílém pozadí. ručně kreslený,  akvarel ilustrace. - PIXERS.CZ">
            <a:extLst>
              <a:ext uri="{FF2B5EF4-FFF2-40B4-BE49-F238E27FC236}">
                <a16:creationId xmlns:a16="http://schemas.microsoft.com/office/drawing/2014/main" id="{EC80B09A-4039-9C59-2AEC-69942144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40" y="3549231"/>
            <a:ext cx="3000441" cy="15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lon">
            <a:hlinkClick r:id="" action="ppaction://media"/>
            <a:extLst>
              <a:ext uri="{FF2B5EF4-FFF2-40B4-BE49-F238E27FC236}">
                <a16:creationId xmlns:a16="http://schemas.microsoft.com/office/drawing/2014/main" id="{0BA26E4A-B5DD-C64B-75D2-6484604C5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11806" y="4875538"/>
            <a:ext cx="609600" cy="609600"/>
          </a:xfrm>
          <a:prstGeom prst="rect">
            <a:avLst/>
          </a:prstGeom>
        </p:spPr>
      </p:pic>
      <p:pic>
        <p:nvPicPr>
          <p:cNvPr id="4" name="milk">
            <a:hlinkClick r:id="" action="ppaction://media"/>
            <a:extLst>
              <a:ext uri="{FF2B5EF4-FFF2-40B4-BE49-F238E27FC236}">
                <a16:creationId xmlns:a16="http://schemas.microsoft.com/office/drawing/2014/main" id="{1C38AA80-5169-68B4-C36F-094BA8BC48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19982" y="2217712"/>
            <a:ext cx="609600" cy="609600"/>
          </a:xfrm>
          <a:prstGeom prst="rect">
            <a:avLst/>
          </a:prstGeom>
        </p:spPr>
      </p:pic>
      <p:pic>
        <p:nvPicPr>
          <p:cNvPr id="6" name="moon">
            <a:hlinkClick r:id="" action="ppaction://media"/>
            <a:extLst>
              <a:ext uri="{FF2B5EF4-FFF2-40B4-BE49-F238E27FC236}">
                <a16:creationId xmlns:a16="http://schemas.microsoft.com/office/drawing/2014/main" id="{36C7D684-776D-643C-280A-A1BE337DB3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84311" y="2525381"/>
            <a:ext cx="609600" cy="609600"/>
          </a:xfrm>
          <a:prstGeom prst="rect">
            <a:avLst/>
          </a:prstGeom>
        </p:spPr>
      </p:pic>
      <p:pic>
        <p:nvPicPr>
          <p:cNvPr id="7" name="mouse">
            <a:hlinkClick r:id="" action="ppaction://media"/>
            <a:extLst>
              <a:ext uri="{FF2B5EF4-FFF2-40B4-BE49-F238E27FC236}">
                <a16:creationId xmlns:a16="http://schemas.microsoft.com/office/drawing/2014/main" id="{AA6F7C4F-E108-77CB-1603-F51A6C9A61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6121" y="2513045"/>
            <a:ext cx="609600" cy="609600"/>
          </a:xfrm>
          <a:prstGeom prst="rect">
            <a:avLst/>
          </a:prstGeom>
        </p:spPr>
      </p:pic>
      <p:pic>
        <p:nvPicPr>
          <p:cNvPr id="8" name="very big wind">
            <a:hlinkClick r:id="" action="ppaction://media"/>
            <a:extLst>
              <a:ext uri="{FF2B5EF4-FFF2-40B4-BE49-F238E27FC236}">
                <a16:creationId xmlns:a16="http://schemas.microsoft.com/office/drawing/2014/main" id="{D140C588-C1C7-1706-C0C7-F3B31D8CDBE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55151" y="4922160"/>
            <a:ext cx="609600" cy="6096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5ACE023-000C-EA14-FB0D-EAF54493FA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4782" y="3078743"/>
            <a:ext cx="2448346" cy="19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787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9D5210E-4E5B-634D-A74C-84342BD4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197223"/>
            <a:ext cx="2191460" cy="238012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9FD8516-A1DC-5156-F6F9-1A3471D1D303}"/>
              </a:ext>
            </a:extLst>
          </p:cNvPr>
          <p:cNvSpPr/>
          <p:nvPr/>
        </p:nvSpPr>
        <p:spPr>
          <a:xfrm>
            <a:off x="537882" y="16136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D822DEB-6F11-2DF0-2262-286ABD41E232}"/>
              </a:ext>
            </a:extLst>
          </p:cNvPr>
          <p:cNvSpPr/>
          <p:nvPr/>
        </p:nvSpPr>
        <p:spPr>
          <a:xfrm>
            <a:off x="2779059" y="201707"/>
            <a:ext cx="2241177" cy="2362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80DBD5-7C9A-A056-AB3A-2254DDD2CC17}"/>
              </a:ext>
            </a:extLst>
          </p:cNvPr>
          <p:cNvSpPr/>
          <p:nvPr/>
        </p:nvSpPr>
        <p:spPr>
          <a:xfrm>
            <a:off x="524024" y="2796987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0E3AA5B-BD0F-EFD5-6722-87214B5C757A}"/>
              </a:ext>
            </a:extLst>
          </p:cNvPr>
          <p:cNvSpPr/>
          <p:nvPr/>
        </p:nvSpPr>
        <p:spPr>
          <a:xfrm>
            <a:off x="9592235" y="19722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EE79208-F398-ABFC-0C10-394ED5A92BCB}"/>
              </a:ext>
            </a:extLst>
          </p:cNvPr>
          <p:cNvSpPr/>
          <p:nvPr/>
        </p:nvSpPr>
        <p:spPr>
          <a:xfrm>
            <a:off x="7351058" y="19722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9CECC8-DD4F-E85F-89FC-403822CF2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60" y="179295"/>
            <a:ext cx="2189355" cy="236219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3D6DB79-A8C8-58D5-A2CF-847822D1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257" y="389965"/>
            <a:ext cx="2068778" cy="21515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220786F-2C50-70DC-34B2-FC344E8D6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9133" y="542362"/>
            <a:ext cx="2018079" cy="20349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015A097-8E49-6F96-C63F-753190777B17}"/>
              </a:ext>
            </a:extLst>
          </p:cNvPr>
          <p:cNvSpPr/>
          <p:nvPr/>
        </p:nvSpPr>
        <p:spPr>
          <a:xfrm>
            <a:off x="5066781" y="19722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21AF0CA-ED27-0DE5-985B-739BBB8FA2BC}"/>
              </a:ext>
            </a:extLst>
          </p:cNvPr>
          <p:cNvSpPr/>
          <p:nvPr/>
        </p:nvSpPr>
        <p:spPr>
          <a:xfrm>
            <a:off x="2749238" y="281043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95F2D74-1341-DA58-F248-994F68A38889}"/>
              </a:ext>
            </a:extLst>
          </p:cNvPr>
          <p:cNvSpPr/>
          <p:nvPr/>
        </p:nvSpPr>
        <p:spPr>
          <a:xfrm>
            <a:off x="7351058" y="2796986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444565E-6D2A-2801-B2B6-2F84994EBC53}"/>
              </a:ext>
            </a:extLst>
          </p:cNvPr>
          <p:cNvSpPr/>
          <p:nvPr/>
        </p:nvSpPr>
        <p:spPr>
          <a:xfrm>
            <a:off x="9592235" y="2796986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32B9BC6-CEF1-FAA5-7D8E-9C4A0C366E63}"/>
              </a:ext>
            </a:extLst>
          </p:cNvPr>
          <p:cNvSpPr/>
          <p:nvPr/>
        </p:nvSpPr>
        <p:spPr>
          <a:xfrm>
            <a:off x="5066781" y="259976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9A745AE-7E65-2B7E-8AE3-CFB1EF0477C9}"/>
              </a:ext>
            </a:extLst>
          </p:cNvPr>
          <p:cNvSpPr txBox="1"/>
          <p:nvPr/>
        </p:nvSpPr>
        <p:spPr>
          <a:xfrm>
            <a:off x="4983102" y="5719482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P E X E S O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066FD109-27A4-AC8C-9252-1FF29A9A8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780" y="336177"/>
            <a:ext cx="2079812" cy="207981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B43111A-27D0-2109-0BF9-FF22583E3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564" y="2796986"/>
            <a:ext cx="2079812" cy="207981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B32A2551-FAB1-C531-1818-FF1458DF2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90" y="3443005"/>
            <a:ext cx="2049082" cy="1433793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B0B36564-4D43-B8A4-66FD-A050D533B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301" y="3443004"/>
            <a:ext cx="2102135" cy="1433793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61DE0BC0-7D18-1A25-549F-00777577AA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4551" y="3326741"/>
            <a:ext cx="2091484" cy="1675564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14765E59-2B4F-24E7-3C73-EBFC0FA36B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8435" y="3201233"/>
            <a:ext cx="2132030" cy="16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85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</Words>
  <Application>Microsoft Office PowerPoint</Application>
  <PresentationFormat>Širokoúhlá obrazovka</PresentationFormat>
  <Paragraphs>8</Paragraphs>
  <Slides>3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M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Vitek Hruska</dc:creator>
  <cp:lastModifiedBy>Vitek Hruska</cp:lastModifiedBy>
  <cp:revision>1</cp:revision>
  <dcterms:created xsi:type="dcterms:W3CDTF">2023-10-22T18:11:03Z</dcterms:created>
  <dcterms:modified xsi:type="dcterms:W3CDTF">2023-10-22T18:54:04Z</dcterms:modified>
</cp:coreProperties>
</file>