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E04A3-932E-22FF-4996-4EFB4F2E4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45703-3D41-1835-299B-B2B76E3D4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A2D4F-C4F2-1AF2-F199-021A712D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8F89F7-25C9-5AC0-FB48-6C508FD2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7D224B-EBC3-1FD2-336B-F76C67C5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9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C682-4C85-CA64-789C-DCA882F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540DD2-1055-7050-4D9C-160B6F39D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18248-E18C-B14C-2E47-36B2305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1D1DC-DC31-A2DC-DC96-5FD6E99E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54CE1A-E8D5-962F-283C-B9DB0C71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74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C7F780-D19E-E88E-3719-563EAA36F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1336A1-B499-DB07-13D0-7DC81424E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8BDE4E-1CB4-A803-0397-F175444D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0850F3-AE4E-FD08-95E4-FAE256D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8136E4-8228-3178-82F9-A49889B8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3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2B576-E7EF-CE35-9D60-4E385666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9891A-786B-0752-FA86-13B514EA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BB630D-FC53-0546-CE99-137C066E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6CBCF-48BA-C137-DC95-C2FB96B2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212F8-D527-65D9-E777-55B227C0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8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B552F-44A0-88A6-7F1E-3EAB3535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3AA54C-C1CB-49AC-E749-9883FEE0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BF30E-8EE5-A633-833E-6AD7D8AB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E3418-61FA-1C44-460F-A5299BA7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243C4-8F89-7BA9-DC08-74C1057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7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F7F27-A653-7186-E0AD-937E3E16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20201-2A60-E197-8618-364D8EB36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3FCA96-B976-86BA-89D1-5FDA7F72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B66F36-DDE5-0EBB-3FB4-06ACB4DE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F0B4F9-2DE4-441B-FD86-34EF0A7A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3FC3AC-8337-4343-2BE9-BC0F4A02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41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2A31C-8D7B-182A-AFC4-C8D7D0B0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E90AD1-452A-CFC9-09D8-B9E490916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E3822B-A4F6-733B-2670-EFB15657E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472154-80BD-C7F9-0AF2-956EFF712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FB2661-91C1-8C30-293B-695DC939F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C50B57-DE75-720D-B1D6-C8BCEA41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D28E45-A6B1-7FDD-2C8C-822E7AD5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06625E-8FF4-8801-E338-C14AD527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05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F9B0C-AC21-8B2D-283B-0D77D293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91ABEF-43DA-E9D2-34F1-CDB9477A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3518B-2092-2CBE-1E74-7E8CA688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B36620-9EB6-C641-60B1-9781DBB3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92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9C982-01E6-4819-E366-87F5304F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AEF963-795C-BB41-A0F3-26F9AEEB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CF9509-40F0-9F75-BB91-9F4A419B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63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67B26-7D9F-8895-5695-D9CA0F9E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12663-0409-0BDA-D884-5AB7F27D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B78F16-9F57-6A78-D3CA-C12915FD0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C20C9B-B823-6046-D412-375BAE0F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68AA4F-1C8E-B59D-FE7C-9E2D8A57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B84F1D-BEFF-AB41-32B5-D742F025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75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B7B91-A357-986D-7D8D-BC37D957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BE9F1B-08EB-F248-6E29-627BEF59F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38E835-AFC2-282E-F904-A4CDAE5A9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C0E4A-62A1-0036-B3DE-D37FEA1A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4B6347-932B-875A-7EDA-980FA6E4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7ED427-AF39-492B-290A-28A6201F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9CEB0D-AB2E-0D13-0513-AF94104F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D1B425-50DA-CF86-3000-77078B47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43736E-DD56-71F5-E5C1-28B68D9E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AD77-CDB6-45BE-9BA4-0E52FBE79E8B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8B6D1C-4FD7-2072-F1DC-7FAA0CE38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4D330-1D08-D65F-1AF5-FF882E04C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EEBF-A860-434D-9A21-FD38CB72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5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3.png"/><Relationship Id="rId3" Type="http://schemas.microsoft.com/office/2007/relationships/media" Target="../media/media2.mp3"/><Relationship Id="rId21" Type="http://schemas.microsoft.com/office/2007/relationships/media" Target="../media/media11.mp3"/><Relationship Id="rId34" Type="http://schemas.openxmlformats.org/officeDocument/2006/relationships/image" Target="../media/image1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8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19DA4-9198-AD9E-891B-9385064DA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51576" cy="1405684"/>
          </a:xfrm>
        </p:spPr>
        <p:txBody>
          <a:bodyPr>
            <a:normAutofit/>
          </a:bodyPr>
          <a:lstStyle/>
          <a:p>
            <a:r>
              <a:rPr lang="cs-CZ" sz="8800" b="1" dirty="0"/>
              <a:t>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76D0B9-F317-C466-F25A-C3557CDF6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635" y="2874122"/>
            <a:ext cx="9466729" cy="2133599"/>
          </a:xfrm>
        </p:spPr>
        <p:txBody>
          <a:bodyPr>
            <a:normAutofit fontScale="62500" lnSpcReduction="20000"/>
          </a:bodyPr>
          <a:lstStyle/>
          <a:p>
            <a:r>
              <a:rPr lang="cs-CZ" sz="5800" dirty="0"/>
              <a:t>Hláska T</a:t>
            </a:r>
          </a:p>
          <a:p>
            <a:r>
              <a:rPr lang="cs-CZ" sz="5800" dirty="0"/>
              <a:t>Jednoduchá slovíčka na hlásku T</a:t>
            </a:r>
          </a:p>
          <a:p>
            <a:pPr algn="l"/>
            <a:r>
              <a:rPr lang="cs-CZ" sz="3400" dirty="0"/>
              <a:t>Návrhy na činnosti:</a:t>
            </a:r>
          </a:p>
          <a:p>
            <a:pPr algn="l"/>
            <a:r>
              <a:rPr lang="cs-CZ" sz="3400" dirty="0"/>
              <a:t>Klikni na „amplionek“ a zopakuj. </a:t>
            </a:r>
          </a:p>
          <a:p>
            <a:pPr algn="l"/>
            <a:r>
              <a:rPr lang="cs-CZ" sz="3400" dirty="0"/>
              <a:t>Opakuj slovíčka, vybarvuj, hraj pexeso (kartičky na pexeso si vytiskni a nastříhej).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35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80C33C-E08C-CBC1-96B5-6F529C55DA0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87718" y="247089"/>
            <a:ext cx="2797451" cy="14024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3E62EF4-A27E-F43B-B651-209373680D21}"/>
              </a:ext>
            </a:extLst>
          </p:cNvPr>
          <p:cNvSpPr txBox="1"/>
          <p:nvPr/>
        </p:nvSpPr>
        <p:spPr>
          <a:xfrm>
            <a:off x="681318" y="202955"/>
            <a:ext cx="8606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800" dirty="0"/>
              <a:t>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EFAA17-D56B-530D-F177-600AE6CA7C9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93633" y="202955"/>
            <a:ext cx="1895475" cy="18954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8D6A23-5BA4-6B2C-DCFF-2589BA62ED7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97572" y="274392"/>
            <a:ext cx="1905000" cy="1752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19D0B8F-C5AF-A208-D74B-6CD470C9027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48827" y="2453808"/>
            <a:ext cx="2048472" cy="14024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0992FE1-A5CF-1E15-D6E1-7D4EEBC49F0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93633" y="2142564"/>
            <a:ext cx="2048472" cy="204847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DF77148-AC24-7462-F394-CAB2EB44BDE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90847" y="4359649"/>
            <a:ext cx="2116069" cy="225126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F4276F4-7EF5-8430-A0F6-351268829B6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39062" y="4367262"/>
            <a:ext cx="1750046" cy="224364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78C4002-87C7-6DF2-A94E-509007C4719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96566" y="4498855"/>
            <a:ext cx="2335686" cy="2112056"/>
          </a:xfrm>
          <a:prstGeom prst="rect">
            <a:avLst/>
          </a:prstGeom>
        </p:spPr>
      </p:pic>
      <p:pic>
        <p:nvPicPr>
          <p:cNvPr id="6" name="matylda">
            <a:hlinkClick r:id="" action="ppaction://media"/>
            <a:extLst>
              <a:ext uri="{FF2B5EF4-FFF2-40B4-BE49-F238E27FC236}">
                <a16:creationId xmlns:a16="http://schemas.microsoft.com/office/drawing/2014/main" id="{2B1A9C53-27A0-C189-320D-019EE6B53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764409" y="4558267"/>
            <a:ext cx="609600" cy="609600"/>
          </a:xfrm>
          <a:prstGeom prst="rect">
            <a:avLst/>
          </a:prstGeom>
        </p:spPr>
      </p:pic>
      <p:pic>
        <p:nvPicPr>
          <p:cNvPr id="7" name="table">
            <a:hlinkClick r:id="" action="ppaction://media"/>
            <a:extLst>
              <a:ext uri="{FF2B5EF4-FFF2-40B4-BE49-F238E27FC236}">
                <a16:creationId xmlns:a16="http://schemas.microsoft.com/office/drawing/2014/main" id="{FB249C45-545C-ABDE-44EF-722C03BEB7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345272" y="274392"/>
            <a:ext cx="609600" cy="609600"/>
          </a:xfrm>
          <a:prstGeom prst="rect">
            <a:avLst/>
          </a:prstGeom>
        </p:spPr>
      </p:pic>
      <p:pic>
        <p:nvPicPr>
          <p:cNvPr id="9" name="tea ☕ ">
            <a:hlinkClick r:id="" action="ppaction://media"/>
            <a:extLst>
              <a:ext uri="{FF2B5EF4-FFF2-40B4-BE49-F238E27FC236}">
                <a16:creationId xmlns:a16="http://schemas.microsoft.com/office/drawing/2014/main" id="{87AF555A-6A8A-1E3F-C191-F6060EC4EE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11422" y="2274656"/>
            <a:ext cx="609600" cy="609600"/>
          </a:xfrm>
          <a:prstGeom prst="rect">
            <a:avLst/>
          </a:prstGeom>
        </p:spPr>
      </p:pic>
      <p:pic>
        <p:nvPicPr>
          <p:cNvPr id="11" name="tomato 🍅 ">
            <a:hlinkClick r:id="" action="ppaction://media"/>
            <a:extLst>
              <a:ext uri="{FF2B5EF4-FFF2-40B4-BE49-F238E27FC236}">
                <a16:creationId xmlns:a16="http://schemas.microsoft.com/office/drawing/2014/main" id="{AB752EFB-6FC3-8DA4-1F42-44E6E4E6EF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85080" y="2394977"/>
            <a:ext cx="609600" cy="609600"/>
          </a:xfrm>
          <a:prstGeom prst="rect">
            <a:avLst/>
          </a:prstGeom>
        </p:spPr>
      </p:pic>
      <p:pic>
        <p:nvPicPr>
          <p:cNvPr id="13" name="town">
            <a:hlinkClick r:id="" action="ppaction://media"/>
            <a:extLst>
              <a:ext uri="{FF2B5EF4-FFF2-40B4-BE49-F238E27FC236}">
                <a16:creationId xmlns:a16="http://schemas.microsoft.com/office/drawing/2014/main" id="{AA36FC1E-5AF6-3D8B-FAF5-6525CB394D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317045" y="4367262"/>
            <a:ext cx="609600" cy="6096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734108E-08EC-906A-0F4B-C8C9F3AFD1A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5368" y="1910959"/>
            <a:ext cx="1614589" cy="2061178"/>
          </a:xfrm>
          <a:prstGeom prst="rect">
            <a:avLst/>
          </a:prstGeom>
        </p:spPr>
      </p:pic>
      <p:pic>
        <p:nvPicPr>
          <p:cNvPr id="18" name="tree">
            <a:hlinkClick r:id="" action="ppaction://media"/>
            <a:extLst>
              <a:ext uri="{FF2B5EF4-FFF2-40B4-BE49-F238E27FC236}">
                <a16:creationId xmlns:a16="http://schemas.microsoft.com/office/drawing/2014/main" id="{A3907507-67AD-9521-4129-EA33F6E318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5707" y="3124200"/>
            <a:ext cx="609600" cy="609600"/>
          </a:xfrm>
          <a:prstGeom prst="rect">
            <a:avLst/>
          </a:prstGeom>
        </p:spPr>
      </p:pic>
      <p:pic>
        <p:nvPicPr>
          <p:cNvPr id="19" name="T-shirt">
            <a:hlinkClick r:id="" action="ppaction://media"/>
            <a:extLst>
              <a:ext uri="{FF2B5EF4-FFF2-40B4-BE49-F238E27FC236}">
                <a16:creationId xmlns:a16="http://schemas.microsoft.com/office/drawing/2014/main" id="{F6A53B02-EB2B-C820-BB43-442CE10504F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236570" y="845892"/>
            <a:ext cx="609600" cy="609600"/>
          </a:xfrm>
          <a:prstGeom prst="rect">
            <a:avLst/>
          </a:prstGeom>
        </p:spPr>
      </p:pic>
      <p:pic>
        <p:nvPicPr>
          <p:cNvPr id="22" name="tyger ">
            <a:hlinkClick r:id="" action="ppaction://media"/>
            <a:extLst>
              <a:ext uri="{FF2B5EF4-FFF2-40B4-BE49-F238E27FC236}">
                <a16:creationId xmlns:a16="http://schemas.microsoft.com/office/drawing/2014/main" id="{0BD5991B-7C02-785D-0B29-2A0062A007B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739062" y="5402508"/>
            <a:ext cx="609600" cy="609600"/>
          </a:xfrm>
          <a:prstGeom prst="rect">
            <a:avLst/>
          </a:prstGeom>
        </p:spPr>
      </p:pic>
      <p:pic>
        <p:nvPicPr>
          <p:cNvPr id="23" name="train">
            <a:hlinkClick r:id="" action="ppaction://media"/>
            <a:extLst>
              <a:ext uri="{FF2B5EF4-FFF2-40B4-BE49-F238E27FC236}">
                <a16:creationId xmlns:a16="http://schemas.microsoft.com/office/drawing/2014/main" id="{5918909C-7E5E-3B65-6E20-D6098BD5760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53381" y="184336"/>
            <a:ext cx="609600" cy="609600"/>
          </a:xfrm>
          <a:prstGeom prst="rect">
            <a:avLst/>
          </a:prstGeom>
        </p:spPr>
      </p:pic>
      <p:pic>
        <p:nvPicPr>
          <p:cNvPr id="24" name="toy">
            <a:hlinkClick r:id="" action="ppaction://media"/>
            <a:extLst>
              <a:ext uri="{FF2B5EF4-FFF2-40B4-BE49-F238E27FC236}">
                <a16:creationId xmlns:a16="http://schemas.microsoft.com/office/drawing/2014/main" id="{61F86095-10BC-89AC-A766-BD19418792B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283556" y="2996165"/>
            <a:ext cx="609600" cy="609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F91D240-2A39-5B28-4F52-D042B49801ED}"/>
              </a:ext>
            </a:extLst>
          </p:cNvPr>
          <p:cNvSpPr txBox="1"/>
          <p:nvPr/>
        </p:nvSpPr>
        <p:spPr>
          <a:xfrm>
            <a:off x="344550" y="4976862"/>
            <a:ext cx="1555407" cy="159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cs-CZ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ten">
            <a:hlinkClick r:id="" action="ppaction://media"/>
            <a:extLst>
              <a:ext uri="{FF2B5EF4-FFF2-40B4-BE49-F238E27FC236}">
                <a16:creationId xmlns:a16="http://schemas.microsoft.com/office/drawing/2014/main" id="{BD7EEBEA-056F-C319-0B30-4B14966256C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99999" y="4738525"/>
            <a:ext cx="609600" cy="6096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6B2E644-5447-F320-4E45-646C0EDD65B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88576" y="2465591"/>
            <a:ext cx="1813996" cy="14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AC6EAF0-BE64-A3D6-95BD-59DEF589324F}"/>
              </a:ext>
            </a:extLst>
          </p:cNvPr>
          <p:cNvSpPr/>
          <p:nvPr/>
        </p:nvSpPr>
        <p:spPr>
          <a:xfrm>
            <a:off x="428064" y="39445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9FEDF96-1FE6-1990-D81A-290746FBBCA0}"/>
              </a:ext>
            </a:extLst>
          </p:cNvPr>
          <p:cNvSpPr/>
          <p:nvPr/>
        </p:nvSpPr>
        <p:spPr>
          <a:xfrm>
            <a:off x="2669241" y="39445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B5A0960-6E5F-9A6B-B44D-1E123CAF10F0}"/>
              </a:ext>
            </a:extLst>
          </p:cNvPr>
          <p:cNvSpPr/>
          <p:nvPr/>
        </p:nvSpPr>
        <p:spPr>
          <a:xfrm>
            <a:off x="413693" y="306593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F5A4E46-141B-3959-1F39-A4026A592C81}"/>
              </a:ext>
            </a:extLst>
          </p:cNvPr>
          <p:cNvSpPr/>
          <p:nvPr/>
        </p:nvSpPr>
        <p:spPr>
          <a:xfrm>
            <a:off x="9453367" y="306593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E865154-1611-D59F-7FCF-47501A4C53D4}"/>
              </a:ext>
            </a:extLst>
          </p:cNvPr>
          <p:cNvSpPr/>
          <p:nvPr/>
        </p:nvSpPr>
        <p:spPr>
          <a:xfrm>
            <a:off x="7205467" y="306593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00226E-8735-CEDF-D6E5-98F271349570}"/>
              </a:ext>
            </a:extLst>
          </p:cNvPr>
          <p:cNvSpPr/>
          <p:nvPr/>
        </p:nvSpPr>
        <p:spPr>
          <a:xfrm>
            <a:off x="9453367" y="37652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C2BFBBB-ABB7-31B0-1CCA-9BEBB9EE2980}"/>
              </a:ext>
            </a:extLst>
          </p:cNvPr>
          <p:cNvSpPr/>
          <p:nvPr/>
        </p:nvSpPr>
        <p:spPr>
          <a:xfrm>
            <a:off x="7205467" y="37652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A146147-C168-68FF-BBA6-4E46D6CB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67" y="1178861"/>
            <a:ext cx="2135003" cy="8650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E42ACD-3012-440B-DB17-B54AFB5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44" y="1116104"/>
            <a:ext cx="2117928" cy="106175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1C7BBF1-1BEB-9F9A-1D8F-09E7928C4773}"/>
              </a:ext>
            </a:extLst>
          </p:cNvPr>
          <p:cNvSpPr/>
          <p:nvPr/>
        </p:nvSpPr>
        <p:spPr>
          <a:xfrm>
            <a:off x="2654870" y="306593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23167DC-4846-1B97-0CF0-558B2B7A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806" y="647982"/>
            <a:ext cx="1895475" cy="18954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3CB9168-670A-A753-1334-F876E7207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62" y="675433"/>
            <a:ext cx="1943100" cy="19431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9A86A2C-3A9B-6809-B644-D1C376427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883" y="3429000"/>
            <a:ext cx="1905000" cy="17526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8C987DE-80E1-C8DC-63B8-7B2D7B2A7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67" y="3521449"/>
            <a:ext cx="1905000" cy="15906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D32E65D-05AB-0313-681E-E923EA94D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3850" y="3633212"/>
            <a:ext cx="2160209" cy="147891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0ECA354-1C74-9503-658C-E4616340E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881" y="3521448"/>
            <a:ext cx="2141485" cy="15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55F1F9-5550-6113-EDC4-D4339A8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3" y="1052515"/>
            <a:ext cx="1856496" cy="13194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CEE69A2-B33E-39C4-1DDF-8AB9516E12F1}"/>
              </a:ext>
            </a:extLst>
          </p:cNvPr>
          <p:cNvSpPr/>
          <p:nvPr/>
        </p:nvSpPr>
        <p:spPr>
          <a:xfrm>
            <a:off x="413690" y="385481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177D96-501E-99ED-067A-E3D80162A8E2}"/>
              </a:ext>
            </a:extLst>
          </p:cNvPr>
          <p:cNvSpPr/>
          <p:nvPr/>
        </p:nvSpPr>
        <p:spPr>
          <a:xfrm>
            <a:off x="9537130" y="5109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074D38-D9DD-8DAD-3327-A59687D061A7}"/>
              </a:ext>
            </a:extLst>
          </p:cNvPr>
          <p:cNvSpPr/>
          <p:nvPr/>
        </p:nvSpPr>
        <p:spPr>
          <a:xfrm>
            <a:off x="7295956" y="510996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20F9FA-6809-860D-9211-0C8082FD1B18}"/>
              </a:ext>
            </a:extLst>
          </p:cNvPr>
          <p:cNvSpPr/>
          <p:nvPr/>
        </p:nvSpPr>
        <p:spPr>
          <a:xfrm>
            <a:off x="2654869" y="5109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E55D6C4-E98E-E5DC-E815-E3AB3DBB63A6}"/>
              </a:ext>
            </a:extLst>
          </p:cNvPr>
          <p:cNvSpPr/>
          <p:nvPr/>
        </p:nvSpPr>
        <p:spPr>
          <a:xfrm>
            <a:off x="413690" y="51099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5FF2297-20D7-4403-8A2E-FA9A92E577F6}"/>
              </a:ext>
            </a:extLst>
          </p:cNvPr>
          <p:cNvSpPr/>
          <p:nvPr/>
        </p:nvSpPr>
        <p:spPr>
          <a:xfrm>
            <a:off x="2656183" y="385929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FD8A478-D257-84A3-56E3-5B539C176EE2}"/>
              </a:ext>
            </a:extLst>
          </p:cNvPr>
          <p:cNvSpPr/>
          <p:nvPr/>
        </p:nvSpPr>
        <p:spPr>
          <a:xfrm>
            <a:off x="9529479" y="38548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9E99A53-4AA0-DC9D-DE1D-2E12590E122C}"/>
              </a:ext>
            </a:extLst>
          </p:cNvPr>
          <p:cNvSpPr/>
          <p:nvPr/>
        </p:nvSpPr>
        <p:spPr>
          <a:xfrm>
            <a:off x="7295953" y="38548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64B0DC8-9E99-6125-06F6-CBAC0EC25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04" y="702610"/>
            <a:ext cx="2178035" cy="217803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6A3FF7B-3FC2-1E1D-D9E0-BBB9B7C4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058" y="629212"/>
            <a:ext cx="2036017" cy="216609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0294C4E-A9A3-E138-0878-46C557DD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879" y="617273"/>
            <a:ext cx="2178035" cy="217803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BF0A0777-A22C-74A0-D6F6-79EA6B021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05" y="4081591"/>
            <a:ext cx="2039631" cy="194898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A3A85C6-D2C7-7E58-F90E-4648DBAA1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281" y="3911741"/>
            <a:ext cx="1750046" cy="224364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4F050D3-F66C-BDCD-5270-1D97853F3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2058" y="4147116"/>
            <a:ext cx="2082881" cy="18834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3302588-6F39-3676-F19D-E251D5CB1B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879" y="4100839"/>
            <a:ext cx="2127325" cy="18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4133F2C-819E-8704-7280-6C1636883E82}"/>
              </a:ext>
            </a:extLst>
          </p:cNvPr>
          <p:cNvSpPr/>
          <p:nvPr/>
        </p:nvSpPr>
        <p:spPr>
          <a:xfrm>
            <a:off x="7295953" y="38548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59C8A96-25DC-9D4B-A4A2-61C672A28EC2}"/>
              </a:ext>
            </a:extLst>
          </p:cNvPr>
          <p:cNvSpPr/>
          <p:nvPr/>
        </p:nvSpPr>
        <p:spPr>
          <a:xfrm>
            <a:off x="9537129" y="4639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7B7D797-415A-6627-B288-48B1888C09CC}"/>
              </a:ext>
            </a:extLst>
          </p:cNvPr>
          <p:cNvSpPr/>
          <p:nvPr/>
        </p:nvSpPr>
        <p:spPr>
          <a:xfrm>
            <a:off x="7295952" y="4639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098D7EF-7F80-7AEE-4EA0-CA460C07BB02}"/>
              </a:ext>
            </a:extLst>
          </p:cNvPr>
          <p:cNvSpPr/>
          <p:nvPr/>
        </p:nvSpPr>
        <p:spPr>
          <a:xfrm>
            <a:off x="2885673" y="46862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655187-752A-3D01-B244-E96172C9E372}"/>
              </a:ext>
            </a:extLst>
          </p:cNvPr>
          <p:cNvSpPr/>
          <p:nvPr/>
        </p:nvSpPr>
        <p:spPr>
          <a:xfrm>
            <a:off x="644496" y="4639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91C198-8888-2D89-0278-9D1B26814898}"/>
              </a:ext>
            </a:extLst>
          </p:cNvPr>
          <p:cNvSpPr/>
          <p:nvPr/>
        </p:nvSpPr>
        <p:spPr>
          <a:xfrm>
            <a:off x="9537129" y="385481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C26D4F-A325-8F44-EA60-0639C19626BD}"/>
              </a:ext>
            </a:extLst>
          </p:cNvPr>
          <p:cNvSpPr/>
          <p:nvPr/>
        </p:nvSpPr>
        <p:spPr>
          <a:xfrm>
            <a:off x="2885673" y="384949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B25A5A6-99DD-9F92-661D-3C341AA266A6}"/>
              </a:ext>
            </a:extLst>
          </p:cNvPr>
          <p:cNvSpPr/>
          <p:nvPr/>
        </p:nvSpPr>
        <p:spPr>
          <a:xfrm>
            <a:off x="644495" y="384917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Kreslený strom outlinevector symbol ikona design. krásná ilustrace obrazy  na stěnu • obrazy bílé pozadí, tažené, kufr | myloview.cz">
            <a:extLst>
              <a:ext uri="{FF2B5EF4-FFF2-40B4-BE49-F238E27FC236}">
                <a16:creationId xmlns:a16="http://schemas.microsoft.com/office/drawing/2014/main" id="{405B655F-F6BC-2AAE-C3B8-788818D8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7" y="562767"/>
            <a:ext cx="2112471" cy="21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eslený strom vektor symbol ikona design. krásná ilustrace izolovaných  fototapeta • fototapety bílé pozadí, tažené, kufr | myloview.cz">
            <a:extLst>
              <a:ext uri="{FF2B5EF4-FFF2-40B4-BE49-F238E27FC236}">
                <a16:creationId xmlns:a16="http://schemas.microsoft.com/office/drawing/2014/main" id="{460A49E7-685F-1758-EEBD-90766DC20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4" y="681212"/>
            <a:ext cx="2068168" cy="20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E89A4AC-52ED-8289-45BF-81EC377E50E0}"/>
              </a:ext>
            </a:extLst>
          </p:cNvPr>
          <p:cNvSpPr txBox="1"/>
          <p:nvPr/>
        </p:nvSpPr>
        <p:spPr>
          <a:xfrm>
            <a:off x="9880014" y="918603"/>
            <a:ext cx="1555407" cy="159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cs-CZ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C39136E-3EE7-ADE8-26EE-9953A3B78153}"/>
              </a:ext>
            </a:extLst>
          </p:cNvPr>
          <p:cNvSpPr txBox="1"/>
          <p:nvPr/>
        </p:nvSpPr>
        <p:spPr>
          <a:xfrm>
            <a:off x="7689136" y="918603"/>
            <a:ext cx="1617191" cy="1593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600" b="1" kern="10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cs-CZ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račky skupiny karikatura omalovánky k vytisknutí fototapeta • fototapety  autíčko, dětský koutek, teddie | myloview.cz">
            <a:extLst>
              <a:ext uri="{FF2B5EF4-FFF2-40B4-BE49-F238E27FC236}">
                <a16:creationId xmlns:a16="http://schemas.microsoft.com/office/drawing/2014/main" id="{447EEE5D-A50C-591B-8A15-8D319CCE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4" y="4252552"/>
            <a:ext cx="2174314" cy="16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račky skupiny kreslené ilustrace obrazy na stěnu • obrazy autíčko, dětský  koutek, teddie | myloview.cz">
            <a:extLst>
              <a:ext uri="{FF2B5EF4-FFF2-40B4-BE49-F238E27FC236}">
                <a16:creationId xmlns:a16="http://schemas.microsoft.com/office/drawing/2014/main" id="{702FFDBB-0EAB-3A6C-6282-CBA8EBBC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30" y="4252552"/>
            <a:ext cx="2174314" cy="16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25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</Words>
  <Application>Microsoft Office PowerPoint</Application>
  <PresentationFormat>Širokoúhlá obrazovka</PresentationFormat>
  <Paragraphs>10</Paragraphs>
  <Slides>5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Vitek Hruska</dc:creator>
  <cp:lastModifiedBy>Vitek Hruska</cp:lastModifiedBy>
  <cp:revision>3</cp:revision>
  <dcterms:created xsi:type="dcterms:W3CDTF">2023-11-28T20:22:42Z</dcterms:created>
  <dcterms:modified xsi:type="dcterms:W3CDTF">2024-01-07T18:08:32Z</dcterms:modified>
</cp:coreProperties>
</file>