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6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5B1FB-7C8E-27A9-CE6B-1EBF744FE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2B25ED-7C4F-AFB0-8528-8629861C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98998E-5428-04A9-0451-5EC4408B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4858DB-F9C4-A0FE-67D0-3E598CBB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7D9A67-0724-72F6-CB8F-25CA9847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50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9311F-21D3-1476-8D33-0AECD1F3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B98054-F1E5-404E-4423-7BD6EE7C6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120C87-FAEC-FD1A-4C93-B1FF7AFE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E7DE49-F893-282A-A584-1D3BED0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558634-056A-9F4A-80AD-E54E024F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26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B9F61B-2A89-9387-CBF0-680A56981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E8A489-890A-4329-42C8-DC3335052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071625-A51D-28B3-D324-96C8BAFA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637FB8-A3AD-040E-1E93-8B541B33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F063F2-D957-F99B-DAD2-77D47316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39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CFB5B-71E2-448F-C115-65F398A6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99E8F-769A-D441-3749-CF7A78D07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226A98-2161-E61D-0645-98B757C7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6257F4-D1AD-0055-CB69-30784702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F7CFAA-185F-0BD1-E77F-ED606CC3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1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59D5B-3920-A443-F516-D90483D9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5D22F4-B5DC-21EA-F401-E6B0FD69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548F2E-3DFC-ABC0-2347-79CAD867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83B36-6C44-4F54-AD87-35A11C41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C8F752-A770-A0E5-2C3F-D4CF8016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9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4A922-275F-7A23-286E-DD9E8A90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62B0A8-CE2C-A538-3D0B-CDC4AD869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85567D-49BC-7688-CF2F-D8518A7E7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065B9F-0016-F73A-758C-287D9F6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6A1EAF-0944-CE1A-F6B7-C5D28528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E8C0FA-9F9D-A4AB-9EAA-67CBE9C9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2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83FB1-2F61-32A1-1418-7E177DD4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564CD7-C907-1DA4-3032-C635DD1C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69108-F8DD-0646-2404-19FB1022F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A24887-1C38-C464-CEAC-BD9820884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84C1285-3DB0-162B-3E0F-F6A631190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2BD4D0-DF15-7745-5BB3-36C83157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9AB5F12-6D42-BEC1-3AFF-641801F5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A5E6ED1-1EC7-2BBB-87B6-1E630206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8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88AFD-12EB-40E0-66DA-4F5883F0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5084E1-A959-1447-8CDB-4C15BB3A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0C559F-4517-5660-A1AB-3F600390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1DBAA4-D737-DC52-C271-484673D8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47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F82A50-9122-C43D-42BF-A0566AC4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555B7A-AE48-D771-5E36-4932B01D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3A166D-679C-1385-C323-004C18DF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01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8CF11-DD85-0A95-F734-AC612DE2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32F8A-9800-863C-E637-5D590C8EF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B96497-66FB-EBCD-9A54-B33993236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2AC5C2-29AA-1279-FD85-24F7C029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E86540-1FC2-7454-6D97-A6262CEB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F688A2-AC2A-C90A-7423-01595EED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29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E6CC5-A387-D23E-DF27-DD644FB2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3842D8-A6C1-14F1-D026-BBD9F8B9E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C68B8B-13CC-3E66-9066-AA56F149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8E004A-17B3-6BDC-F521-2E766CBA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0AF6FD-EBB6-B978-6042-0F77ABF8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E930B4-4F12-C5A9-1F3D-4424FC01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D7178D-F86E-DDAC-017F-0CF016AB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FCEE39-8FE7-6926-0EF6-166D17B92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EAA3CB-3173-8F18-2BB5-FFC1E974B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5346-0BA2-4F3C-BE6D-336B64566AE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A2206C-E34F-A90C-5A70-4D41CFFDC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65CC21-395C-4D8E-A6DE-27537E48E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9E1C-CA63-42F9-BD9C-D155BF3CA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11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3.png"/><Relationship Id="rId3" Type="http://schemas.microsoft.com/office/2007/relationships/media" Target="../media/media2.mp3"/><Relationship Id="rId21" Type="http://schemas.openxmlformats.org/officeDocument/2006/relationships/image" Target="../media/image6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jpeg"/><Relationship Id="rId2" Type="http://schemas.openxmlformats.org/officeDocument/2006/relationships/audio" Target="../media/media1.mp3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.png"/><Relationship Id="rId10" Type="http://schemas.openxmlformats.org/officeDocument/2006/relationships/audio" Target="../media/media5.mp3"/><Relationship Id="rId19" Type="http://schemas.openxmlformats.org/officeDocument/2006/relationships/image" Target="../media/image4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B19A0-7C5E-98B5-9B6E-17EA08100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03632" cy="1668963"/>
          </a:xfrm>
        </p:spPr>
        <p:txBody>
          <a:bodyPr>
            <a:normAutofit/>
          </a:bodyPr>
          <a:lstStyle/>
          <a:p>
            <a:r>
              <a:rPr lang="cs-CZ" sz="8800" dirty="0"/>
              <a:t>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F25F06-681F-9C3C-6B21-36D68EF8B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1563"/>
            <a:ext cx="9003632" cy="2203199"/>
          </a:xfrm>
        </p:spPr>
        <p:txBody>
          <a:bodyPr>
            <a:normAutofit fontScale="85000" lnSpcReduction="10000"/>
          </a:bodyPr>
          <a:lstStyle/>
          <a:p>
            <a:r>
              <a:rPr lang="cs-CZ" sz="4000" dirty="0"/>
              <a:t>Hláska K</a:t>
            </a:r>
          </a:p>
          <a:p>
            <a:r>
              <a:rPr lang="cs-CZ" sz="4000" dirty="0"/>
              <a:t>Jednoduchá slovíčka na hlásku K</a:t>
            </a:r>
          </a:p>
          <a:p>
            <a:pPr algn="l"/>
            <a:r>
              <a:rPr lang="cs-CZ" sz="2400" dirty="0"/>
              <a:t>Návrhy na činnosti:</a:t>
            </a:r>
          </a:p>
          <a:p>
            <a:pPr algn="l"/>
            <a:r>
              <a:rPr lang="cs-CZ" sz="2400" dirty="0"/>
              <a:t>Klikni na „amplionek“ a zopakuj. </a:t>
            </a:r>
          </a:p>
          <a:p>
            <a:pPr algn="l"/>
            <a:r>
              <a:rPr lang="cs-CZ" sz="2400" dirty="0"/>
              <a:t>Opakuj slovíčka, vybarvuj, hraj pexeso (kartičky na pexeso si vytiskni a nastříhej).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54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DCCB438-4F9A-7C36-4C9A-11338BCB1CF7}"/>
              </a:ext>
            </a:extLst>
          </p:cNvPr>
          <p:cNvSpPr txBox="1"/>
          <p:nvPr/>
        </p:nvSpPr>
        <p:spPr>
          <a:xfrm>
            <a:off x="437649" y="116123"/>
            <a:ext cx="2661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800" dirty="0"/>
              <a:t>K</a:t>
            </a:r>
          </a:p>
        </p:txBody>
      </p:sp>
      <p:pic>
        <p:nvPicPr>
          <p:cNvPr id="2050" name="Picture 2" descr="Stock ilustrace Kreslený Kečup – stáhnout obrázek nyní - Bizarní,  Ilustrace, Kečup - iStock">
            <a:extLst>
              <a:ext uri="{FF2B5EF4-FFF2-40B4-BE49-F238E27FC236}">
                <a16:creationId xmlns:a16="http://schemas.microsoft.com/office/drawing/2014/main" id="{F8802493-51C1-50B8-AAD8-62A01850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70" y="186489"/>
            <a:ext cx="1959331" cy="19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álepka Pixerstick Kiwi kreslené ilustrace - PIXERS.CZ">
            <a:extLst>
              <a:ext uri="{FF2B5EF4-FFF2-40B4-BE49-F238E27FC236}">
                <a16:creationId xmlns:a16="http://schemas.microsoft.com/office/drawing/2014/main" id="{40B10D6B-260F-B01C-E7E3-1069C1DB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61" y="337135"/>
            <a:ext cx="1773145" cy="16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8F71A9-25BD-4140-96ED-33FC6271A74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1278" y="116123"/>
            <a:ext cx="2703649" cy="2031513"/>
          </a:xfrm>
          <a:prstGeom prst="rect">
            <a:avLst/>
          </a:prstGeom>
        </p:spPr>
      </p:pic>
      <p:pic>
        <p:nvPicPr>
          <p:cNvPr id="2054" name="Picture 6" descr="Cute koťata v koši, vektorové kreslené ilustrace. samostatný • nálepky na  zeď krásná, předení, packa | myloview.cz">
            <a:extLst>
              <a:ext uri="{FF2B5EF4-FFF2-40B4-BE49-F238E27FC236}">
                <a16:creationId xmlns:a16="http://schemas.microsoft.com/office/drawing/2014/main" id="{3BF0AB58-493E-894F-D1E6-0FA27745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70" y="2366210"/>
            <a:ext cx="2031513" cy="20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ock ilustrace Skica Kreslí Zlatý Klíč Na Bílém Pozadí Symbol Lásky –  stáhnout obrázek nyní - iStock">
            <a:extLst>
              <a:ext uri="{FF2B5EF4-FFF2-40B4-BE49-F238E27FC236}">
                <a16:creationId xmlns:a16="http://schemas.microsoft.com/office/drawing/2014/main" id="{E3C516A7-8112-EF9E-29C3-678B8E9E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01053" y="2402305"/>
            <a:ext cx="2237559" cy="15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EE72AD-EC0B-AF31-69D2-6C2F79C494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16650" y="2295524"/>
            <a:ext cx="1232903" cy="2266951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2FF49FF-0859-7410-6365-4CD1F2CA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52" y="4397723"/>
            <a:ext cx="1828254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etchup">
            <a:hlinkClick r:id="" action="ppaction://media"/>
            <a:extLst>
              <a:ext uri="{FF2B5EF4-FFF2-40B4-BE49-F238E27FC236}">
                <a16:creationId xmlns:a16="http://schemas.microsoft.com/office/drawing/2014/main" id="{E4242C96-E8C6-9C15-EBCA-694A6082F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77670" y="1257873"/>
            <a:ext cx="609600" cy="609600"/>
          </a:xfrm>
          <a:prstGeom prst="rect">
            <a:avLst/>
          </a:prstGeom>
        </p:spPr>
      </p:pic>
      <p:pic>
        <p:nvPicPr>
          <p:cNvPr id="4" name="key">
            <a:hlinkClick r:id="" action="ppaction://media"/>
            <a:extLst>
              <a:ext uri="{FF2B5EF4-FFF2-40B4-BE49-F238E27FC236}">
                <a16:creationId xmlns:a16="http://schemas.microsoft.com/office/drawing/2014/main" id="{3C0864B4-7C62-92D4-8E35-BF9E8164F2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09827" y="2772366"/>
            <a:ext cx="609600" cy="609600"/>
          </a:xfrm>
          <a:prstGeom prst="rect">
            <a:avLst/>
          </a:prstGeom>
        </p:spPr>
      </p:pic>
      <p:pic>
        <p:nvPicPr>
          <p:cNvPr id="5" name="kid">
            <a:hlinkClick r:id="" action="ppaction://media"/>
            <a:extLst>
              <a:ext uri="{FF2B5EF4-FFF2-40B4-BE49-F238E27FC236}">
                <a16:creationId xmlns:a16="http://schemas.microsoft.com/office/drawing/2014/main" id="{1B9BBAA8-DA50-3EB7-829D-DD122DDA34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305034" y="4740275"/>
            <a:ext cx="609600" cy="609600"/>
          </a:xfrm>
          <a:prstGeom prst="rect">
            <a:avLst/>
          </a:prstGeom>
        </p:spPr>
      </p:pic>
      <p:pic>
        <p:nvPicPr>
          <p:cNvPr id="8" name="king">
            <a:hlinkClick r:id="" action="ppaction://media"/>
            <a:extLst>
              <a:ext uri="{FF2B5EF4-FFF2-40B4-BE49-F238E27FC236}">
                <a16:creationId xmlns:a16="http://schemas.microsoft.com/office/drawing/2014/main" id="{5E49F05F-9F7B-0941-4D6A-6647D43A90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639256" y="3381966"/>
            <a:ext cx="609600" cy="609600"/>
          </a:xfrm>
          <a:prstGeom prst="rect">
            <a:avLst/>
          </a:prstGeom>
        </p:spPr>
      </p:pic>
      <p:pic>
        <p:nvPicPr>
          <p:cNvPr id="9" name="kite">
            <a:hlinkClick r:id="" action="ppaction://media"/>
            <a:extLst>
              <a:ext uri="{FF2B5EF4-FFF2-40B4-BE49-F238E27FC236}">
                <a16:creationId xmlns:a16="http://schemas.microsoft.com/office/drawing/2014/main" id="{FC006832-8BB0-4339-540A-A482D6EC3EA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566138" y="701044"/>
            <a:ext cx="609600" cy="609600"/>
          </a:xfrm>
          <a:prstGeom prst="rect">
            <a:avLst/>
          </a:prstGeom>
        </p:spPr>
      </p:pic>
      <p:pic>
        <p:nvPicPr>
          <p:cNvPr id="10" name="kitten">
            <a:hlinkClick r:id="" action="ppaction://media"/>
            <a:extLst>
              <a:ext uri="{FF2B5EF4-FFF2-40B4-BE49-F238E27FC236}">
                <a16:creationId xmlns:a16="http://schemas.microsoft.com/office/drawing/2014/main" id="{BA24E695-9E30-C794-7831-F6284592AFA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514819" y="3788123"/>
            <a:ext cx="609600" cy="609600"/>
          </a:xfrm>
          <a:prstGeom prst="rect">
            <a:avLst/>
          </a:prstGeom>
        </p:spPr>
      </p:pic>
      <p:pic>
        <p:nvPicPr>
          <p:cNvPr id="11" name="kivi fruit">
            <a:hlinkClick r:id="" action="ppaction://media"/>
            <a:extLst>
              <a:ext uri="{FF2B5EF4-FFF2-40B4-BE49-F238E27FC236}">
                <a16:creationId xmlns:a16="http://schemas.microsoft.com/office/drawing/2014/main" id="{FCD353EA-F173-24F0-326A-06B89604897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11873" y="36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ilustrace Černobílý Kreslený Kečup – stáhnout obrázek nyní - Bizarní,  Ilustrace, Kečup - iStock">
            <a:extLst>
              <a:ext uri="{FF2B5EF4-FFF2-40B4-BE49-F238E27FC236}">
                <a16:creationId xmlns:a16="http://schemas.microsoft.com/office/drawing/2014/main" id="{D1884041-4266-0312-113E-D15FEE8DB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34" y="631658"/>
            <a:ext cx="874545" cy="21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862D978-D698-1876-EFCF-AE36BBF426F2}"/>
              </a:ext>
            </a:extLst>
          </p:cNvPr>
          <p:cNvSpPr/>
          <p:nvPr/>
        </p:nvSpPr>
        <p:spPr>
          <a:xfrm>
            <a:off x="364860" y="397149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418B4C0-ECEB-E087-531F-184CC0255235}"/>
              </a:ext>
            </a:extLst>
          </p:cNvPr>
          <p:cNvSpPr/>
          <p:nvPr/>
        </p:nvSpPr>
        <p:spPr>
          <a:xfrm>
            <a:off x="9044937" y="442948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BE97287-9F7D-D49B-A557-E93C68E7A552}"/>
              </a:ext>
            </a:extLst>
          </p:cNvPr>
          <p:cNvSpPr/>
          <p:nvPr/>
        </p:nvSpPr>
        <p:spPr>
          <a:xfrm>
            <a:off x="6803760" y="442948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3FCC51F-B3AF-44AE-9757-2796BE5AD2D1}"/>
              </a:ext>
            </a:extLst>
          </p:cNvPr>
          <p:cNvSpPr/>
          <p:nvPr/>
        </p:nvSpPr>
        <p:spPr>
          <a:xfrm>
            <a:off x="2606037" y="443881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FBAF129-45E2-B7FA-905A-319BD5BAF547}"/>
              </a:ext>
            </a:extLst>
          </p:cNvPr>
          <p:cNvSpPr/>
          <p:nvPr/>
        </p:nvSpPr>
        <p:spPr>
          <a:xfrm>
            <a:off x="364860" y="44388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3A08AB-6592-AC2E-3F8E-C21CCD9E0196}"/>
              </a:ext>
            </a:extLst>
          </p:cNvPr>
          <p:cNvSpPr/>
          <p:nvPr/>
        </p:nvSpPr>
        <p:spPr>
          <a:xfrm>
            <a:off x="2606036" y="397149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113DC2-E231-95F6-AB41-20311B1288FE}"/>
              </a:ext>
            </a:extLst>
          </p:cNvPr>
          <p:cNvSpPr/>
          <p:nvPr/>
        </p:nvSpPr>
        <p:spPr>
          <a:xfrm>
            <a:off x="9044936" y="3971491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809A261-A49A-623E-D6EC-F43F64757878}"/>
              </a:ext>
            </a:extLst>
          </p:cNvPr>
          <p:cNvSpPr/>
          <p:nvPr/>
        </p:nvSpPr>
        <p:spPr>
          <a:xfrm>
            <a:off x="6803757" y="397149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Stock ilustrace Kreslený Kečup – stáhnout obrázek nyní - Bizarní,  Ilustrace, Kečup - iStock">
            <a:extLst>
              <a:ext uri="{FF2B5EF4-FFF2-40B4-BE49-F238E27FC236}">
                <a16:creationId xmlns:a16="http://schemas.microsoft.com/office/drawing/2014/main" id="{91FACF95-C02A-BD56-30C7-EE552A3C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24" y="547438"/>
            <a:ext cx="2043474" cy="20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álepka Pixerstick Kiwi kreslené ilustrace - PIXERS.CZ">
            <a:extLst>
              <a:ext uri="{FF2B5EF4-FFF2-40B4-BE49-F238E27FC236}">
                <a16:creationId xmlns:a16="http://schemas.microsoft.com/office/drawing/2014/main" id="{7F95D6F6-D6C7-E409-6CCF-B121B631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19" y="711897"/>
            <a:ext cx="2016289" cy="18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korační polštář Kiwi ilustrace pro omalovánky - PIXERS.CZ">
            <a:extLst>
              <a:ext uri="{FF2B5EF4-FFF2-40B4-BE49-F238E27FC236}">
                <a16:creationId xmlns:a16="http://schemas.microsoft.com/office/drawing/2014/main" id="{1078F7EB-95E4-FE71-D3DB-210BCDF7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98" y="699392"/>
            <a:ext cx="2043097" cy="19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akiáda 2020">
            <a:extLst>
              <a:ext uri="{FF2B5EF4-FFF2-40B4-BE49-F238E27FC236}">
                <a16:creationId xmlns:a16="http://schemas.microsoft.com/office/drawing/2014/main" id="{E817384E-DB22-E7EC-E2D1-C3073BA8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86" y="4339952"/>
            <a:ext cx="2186324" cy="16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malovánky pouštění papírového draka | i-creative.cz - Kreativní online  magazín a omalovánky k … | Coloring pages, Coloring pages for kids,  Preschool coloring pages">
            <a:extLst>
              <a:ext uri="{FF2B5EF4-FFF2-40B4-BE49-F238E27FC236}">
                <a16:creationId xmlns:a16="http://schemas.microsoft.com/office/drawing/2014/main" id="{0AFC24E7-8CB8-5337-A854-487EEF43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5" y="4339951"/>
            <a:ext cx="2108268" cy="15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te koťata v koši, vektorové kreslené ilustrace. samostatný • nálepky na  zeď krásná, předení, packa | myloview.cz">
            <a:extLst>
              <a:ext uri="{FF2B5EF4-FFF2-40B4-BE49-F238E27FC236}">
                <a16:creationId xmlns:a16="http://schemas.microsoft.com/office/drawing/2014/main" id="{43558BA8-1F71-2491-D6F6-887587CE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19" y="4146184"/>
            <a:ext cx="2053154" cy="20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ute koťata v koši, vektorové kreslené ilustrace. samostatný • nálepky na  zeď krásná, předení, line art | myloview.cz">
            <a:extLst>
              <a:ext uri="{FF2B5EF4-FFF2-40B4-BE49-F238E27FC236}">
                <a16:creationId xmlns:a16="http://schemas.microsoft.com/office/drawing/2014/main" id="{3D3A4255-4AD9-C000-0DE7-BDBB28AA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11" y="4107867"/>
            <a:ext cx="2045368" cy="20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7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2E760AA-B837-E1E7-287B-EAD4F2A011C5}"/>
              </a:ext>
            </a:extLst>
          </p:cNvPr>
          <p:cNvSpPr/>
          <p:nvPr/>
        </p:nvSpPr>
        <p:spPr>
          <a:xfrm>
            <a:off x="517259" y="476319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DC83D1E-C47A-194B-6B16-8D7DD52DF965}"/>
              </a:ext>
            </a:extLst>
          </p:cNvPr>
          <p:cNvSpPr/>
          <p:nvPr/>
        </p:nvSpPr>
        <p:spPr>
          <a:xfrm>
            <a:off x="9369081" y="476318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000AEE-C7F3-60BD-EA3E-C03DD8F505A4}"/>
              </a:ext>
            </a:extLst>
          </p:cNvPr>
          <p:cNvSpPr/>
          <p:nvPr/>
        </p:nvSpPr>
        <p:spPr>
          <a:xfrm>
            <a:off x="7127904" y="476319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104A432-5B08-C005-84FB-F8D79600F3B6}"/>
              </a:ext>
            </a:extLst>
          </p:cNvPr>
          <p:cNvSpPr/>
          <p:nvPr/>
        </p:nvSpPr>
        <p:spPr>
          <a:xfrm>
            <a:off x="2758436" y="476319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FA6C5C1-C7CE-B9CF-0D03-F8BAAE7A7CA3}"/>
              </a:ext>
            </a:extLst>
          </p:cNvPr>
          <p:cNvSpPr/>
          <p:nvPr/>
        </p:nvSpPr>
        <p:spPr>
          <a:xfrm>
            <a:off x="517258" y="397149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D3A8948-7972-9E6C-E775-8E6B08597CBE}"/>
              </a:ext>
            </a:extLst>
          </p:cNvPr>
          <p:cNvSpPr/>
          <p:nvPr/>
        </p:nvSpPr>
        <p:spPr>
          <a:xfrm>
            <a:off x="2758435" y="397149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BB5723D-9C6B-9608-47F5-70A427E210DB}"/>
              </a:ext>
            </a:extLst>
          </p:cNvPr>
          <p:cNvSpPr/>
          <p:nvPr/>
        </p:nvSpPr>
        <p:spPr>
          <a:xfrm>
            <a:off x="9369080" y="3975268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41C4E6A-BB0F-52C6-EC7A-0E22AAEE0954}"/>
              </a:ext>
            </a:extLst>
          </p:cNvPr>
          <p:cNvSpPr/>
          <p:nvPr/>
        </p:nvSpPr>
        <p:spPr>
          <a:xfrm>
            <a:off x="7127903" y="3979141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 descr="Stock ilustrace Skica Kreslí Zlatý Klíč Na Bílém Pozadí Symbol Lásky –  stáhnout obrázek nyní - iStock">
            <a:extLst>
              <a:ext uri="{FF2B5EF4-FFF2-40B4-BE49-F238E27FC236}">
                <a16:creationId xmlns:a16="http://schemas.microsoft.com/office/drawing/2014/main" id="{77466469-260C-48EB-E9EB-1DA0FA9D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99" y="1098634"/>
            <a:ext cx="1865164" cy="1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ktorové ilustrace. ručně malovaná doodle klíče ve tvaru srdce. plakáty na  zeď • plakáty mraky, 14.února, zámek | myloview.cz">
            <a:extLst>
              <a:ext uri="{FF2B5EF4-FFF2-40B4-BE49-F238E27FC236}">
                <a16:creationId xmlns:a16="http://schemas.microsoft.com/office/drawing/2014/main" id="{5FB0CF68-E7AF-70A2-F40A-7F310858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5" y="673953"/>
            <a:ext cx="2007269" cy="20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2BC73BD-87F3-9176-595F-9DB063C14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643" y="544111"/>
            <a:ext cx="1232903" cy="226695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344C028-ED22-048F-9B11-637884EE7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426" y="531578"/>
            <a:ext cx="1371943" cy="2292016"/>
          </a:xfrm>
          <a:prstGeom prst="rect">
            <a:avLst/>
          </a:prstGeom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77D2494-890A-7B36-266A-D23E3280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88" y="4112200"/>
            <a:ext cx="1722985" cy="21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lá dětská omalovánka k vytisknutí a online">
            <a:extLst>
              <a:ext uri="{FF2B5EF4-FFF2-40B4-BE49-F238E27FC236}">
                <a16:creationId xmlns:a16="http://schemas.microsoft.com/office/drawing/2014/main" id="{B44D46A6-71B0-1B06-DFB7-BFEA0C06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1" y="4033891"/>
            <a:ext cx="1660233" cy="22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94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37</Words>
  <Application>Microsoft Office PowerPoint</Application>
  <PresentationFormat>Širokoúhlá obrazovka</PresentationFormat>
  <Paragraphs>7</Paragraphs>
  <Slides>4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K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creator>Vitek Hruska</dc:creator>
  <cp:lastModifiedBy>Vitek Hruska</cp:lastModifiedBy>
  <cp:revision>3</cp:revision>
  <dcterms:created xsi:type="dcterms:W3CDTF">2024-01-30T21:01:23Z</dcterms:created>
  <dcterms:modified xsi:type="dcterms:W3CDTF">2024-02-13T20:13:34Z</dcterms:modified>
</cp:coreProperties>
</file>