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96AC3-8160-7371-BF7F-C9850CD16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501102-62A0-95A1-3421-8B17AE323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8EA24E-FAB8-A185-B074-4383F43F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0DB691-BDE5-8EFB-DA8F-C8D9E5F2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60AD11-2F36-EE0A-ED1C-AFF337E9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7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55146-7C4C-E522-26BE-A13DFC04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36C107-6142-534C-4501-AC48C3429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CE6D1E-7D94-7066-C0E0-F8AD34CA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8A82FD-53C1-1B75-1E5A-53FCAB16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8E9734-4C46-8AD5-2F7A-B16A1F0C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3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C0FF70-863A-13AE-6AA7-9752CF3FC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966FA1-9AFD-FA15-2AA4-EF28BE9A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CEC87D-198D-2563-DDA3-D160B477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F977C7-0E39-70C0-A45E-58448076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EA529D-D538-082C-B2C1-731519B3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4F04-C5AF-C283-D3CF-D0C9DCFF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B4356-C7B7-7128-B4E9-3FD276980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278A3E-C986-347A-D6ED-E5FE9786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8FF7C-9006-15C5-0374-51F6D757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6C079F-AA9C-1A11-0F24-3A6F9F57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8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C8F08-4AA2-B204-1D9B-D1B926E7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633E3A-10B6-AAA6-7CAC-97A2C5A8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66845E-97B7-FA80-0158-E5A6F71A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5D7D61-F28F-E311-BF8D-3BF564A8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ECADE-4707-43A3-8E56-B942ED83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01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47CC8-3264-00A4-744C-405625DD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3E210D-FC5C-90C8-6113-0BE1959B3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9CB4F5-DFF1-8200-06C3-6CECA923D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727D5A-2378-0CEC-AC3F-FBD3B373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91ABB4-B84E-048A-6C12-5EA20CDA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7B4E10-5F37-95AB-7CBE-3C5819D0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9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21B99-E32F-AD02-4E9F-D610E58F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6B793-38B4-7299-6149-D8E73A317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673757-0315-67AD-91AA-FA5349F85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CBA5D4-B374-37AC-44CF-3E725D4B3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C72741-0D0F-78C2-94BB-CC12CBB20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62228D-6979-4F2A-9C46-353E8040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EC957C-77E2-6B8E-34AF-1A349955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52D435-2CC7-571D-8CCC-DF6647C5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32338-6958-F59A-0E14-CCDF9D99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F10D23-9A37-0EBD-FB5C-41CE17D4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F5948-B29E-EED0-1AB5-46D1A3D4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3B2D83-225B-C376-E66D-558D17F2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96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BB8DAC-E5A6-E7AF-2374-C1B81540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57B62F-E6FC-6D57-F78A-6B6137AD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FEFEF1-F50D-DC1E-CB70-1A2EF90A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6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4156-71F9-965B-8397-0D77DD7C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48664-54ED-26DF-E473-820C3D262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8FD12C-90B0-7C02-CF9E-9E1E98DB5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D6FA67-745A-D9F3-69C8-C8BE9BE6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F98338-8980-F31F-5174-37EB6ECC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3C0126-3D48-3C66-AD27-883363CB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2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CB99B-D1C1-2283-F16C-A5E40A82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5F4CFC-D3EC-9655-90DE-121D0DD75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614B06-271F-6C61-9263-970C3C8F0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CA4999-8391-10A7-AC48-86889B60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F661A7-A318-C971-4597-880EFBAD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24CAD0-94A8-6B93-8E2D-1E378CDB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13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FD7C8-73AE-6C1D-E669-8281F80E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4D4E1E-829F-219F-FF75-9D91D16E0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9D25AC-2F89-AA7A-3886-0AD13F1B2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AD9B-2B0A-45C5-AACA-CA4D34E367D6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75C34F-7025-F2C2-56C7-055131CCA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8529F0-9A59-C2C4-6999-0F323BCB4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9119-C842-4ECE-82CB-FA0F54F182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5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image" Target="../media/image4.png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image" Target="../media/image2.jpeg"/><Relationship Id="rId5" Type="http://schemas.microsoft.com/office/2007/relationships/media" Target="../media/media3.mp3"/><Relationship Id="rId10" Type="http://schemas.openxmlformats.org/officeDocument/2006/relationships/image" Target="../media/image1.png"/><Relationship Id="rId4" Type="http://schemas.openxmlformats.org/officeDocument/2006/relationships/audio" Target="../media/media2.mp3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D326B-AA08-28CA-06C6-E80761EB9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6768" y="821574"/>
            <a:ext cx="8558463" cy="1921626"/>
          </a:xfrm>
        </p:spPr>
        <p:txBody>
          <a:bodyPr>
            <a:normAutofit/>
          </a:bodyPr>
          <a:lstStyle/>
          <a:p>
            <a:r>
              <a:rPr lang="cs-CZ" sz="8800" dirty="0"/>
              <a:t>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07CC44-2503-A383-522F-D16F8DFE6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141" y="2743200"/>
            <a:ext cx="9472863" cy="2039353"/>
          </a:xfrm>
        </p:spPr>
        <p:txBody>
          <a:bodyPr>
            <a:normAutofit fontScale="85000" lnSpcReduction="20000"/>
          </a:bodyPr>
          <a:lstStyle/>
          <a:p>
            <a:r>
              <a:rPr lang="cs-CZ" sz="4000" dirty="0"/>
              <a:t>Hláska Z</a:t>
            </a:r>
          </a:p>
          <a:p>
            <a:r>
              <a:rPr lang="cs-CZ" sz="4000" dirty="0"/>
              <a:t>Jednoduchá slovíčka na hlásku Z</a:t>
            </a:r>
          </a:p>
          <a:p>
            <a:pPr algn="l"/>
            <a:r>
              <a:rPr lang="cs-CZ" sz="2400" dirty="0"/>
              <a:t>Návrhy na činnosti:</a:t>
            </a:r>
          </a:p>
          <a:p>
            <a:pPr algn="l"/>
            <a:r>
              <a:rPr lang="cs-CZ" sz="2400" dirty="0"/>
              <a:t>Klikni na „amplionek“ a zopakuj. </a:t>
            </a:r>
          </a:p>
          <a:p>
            <a:pPr algn="l"/>
            <a:r>
              <a:rPr lang="cs-CZ" sz="2400" dirty="0"/>
              <a:t>Opakuj slovíčka, vybarvuj, hraj pexeso (kartičky na pexeso si vytiskni a nastříhej).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9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AF3461-30C6-E235-0CBF-8E126F870CFB}"/>
              </a:ext>
            </a:extLst>
          </p:cNvPr>
          <p:cNvSpPr txBox="1"/>
          <p:nvPr/>
        </p:nvSpPr>
        <p:spPr>
          <a:xfrm>
            <a:off x="842211" y="348916"/>
            <a:ext cx="631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/>
              <a:t>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960BDA7-6292-9EE7-B94C-F0DB512EDE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2698" y="1985210"/>
            <a:ext cx="1849532" cy="1937084"/>
          </a:xfrm>
          <a:prstGeom prst="rect">
            <a:avLst/>
          </a:prstGeom>
        </p:spPr>
      </p:pic>
      <p:pic>
        <p:nvPicPr>
          <p:cNvPr id="2050" name="Picture 2" descr="Zoo Stock vektory, Royalty Free Zoo Ilustrace - Page 2 | Depositphotos® |  Cartoon zoo animals, Cartoons zoo, Zoo pictures">
            <a:extLst>
              <a:ext uri="{FF2B5EF4-FFF2-40B4-BE49-F238E27FC236}">
                <a16:creationId xmlns:a16="http://schemas.microsoft.com/office/drawing/2014/main" id="{A53D8486-06D7-1823-57B7-3FC3E81D3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161" y="1876370"/>
            <a:ext cx="1424833" cy="1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7474FCD-2E54-E8C6-C070-D8E9D33C2C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91611" y="1876370"/>
            <a:ext cx="1635145" cy="220177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7109777-A65B-EE17-4374-E503A11114AD}"/>
              </a:ext>
            </a:extLst>
          </p:cNvPr>
          <p:cNvSpPr txBox="1"/>
          <p:nvPr/>
        </p:nvSpPr>
        <p:spPr>
          <a:xfrm>
            <a:off x="6638925" y="1985210"/>
            <a:ext cx="766512" cy="2435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15000" b="1" kern="10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cs-CZ" sz="1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zebra">
            <a:hlinkClick r:id="" action="ppaction://media"/>
            <a:extLst>
              <a:ext uri="{FF2B5EF4-FFF2-40B4-BE49-F238E27FC236}">
                <a16:creationId xmlns:a16="http://schemas.microsoft.com/office/drawing/2014/main" id="{FB603176-669F-432B-0984-917A8EE8870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853239" y="3429000"/>
            <a:ext cx="609600" cy="609600"/>
          </a:xfrm>
          <a:prstGeom prst="rect">
            <a:avLst/>
          </a:prstGeom>
        </p:spPr>
      </p:pic>
      <p:pic>
        <p:nvPicPr>
          <p:cNvPr id="4" name="zero">
            <a:hlinkClick r:id="" action="ppaction://media"/>
            <a:extLst>
              <a:ext uri="{FF2B5EF4-FFF2-40B4-BE49-F238E27FC236}">
                <a16:creationId xmlns:a16="http://schemas.microsoft.com/office/drawing/2014/main" id="{0950C7A4-D123-61BE-D60D-E2E4EAE7EF7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865002" y="3810892"/>
            <a:ext cx="609600" cy="609600"/>
          </a:xfrm>
          <a:prstGeom prst="rect">
            <a:avLst/>
          </a:prstGeom>
        </p:spPr>
      </p:pic>
      <p:pic>
        <p:nvPicPr>
          <p:cNvPr id="6" name="zip">
            <a:hlinkClick r:id="" action="ppaction://media"/>
            <a:extLst>
              <a:ext uri="{FF2B5EF4-FFF2-40B4-BE49-F238E27FC236}">
                <a16:creationId xmlns:a16="http://schemas.microsoft.com/office/drawing/2014/main" id="{98056C5C-E7CE-3E45-70BA-AD747A288F2A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9709183" y="3312694"/>
            <a:ext cx="609600" cy="609600"/>
          </a:xfrm>
          <a:prstGeom prst="rect">
            <a:avLst/>
          </a:prstGeom>
        </p:spPr>
      </p:pic>
      <p:pic>
        <p:nvPicPr>
          <p:cNvPr id="8" name="zoo">
            <a:hlinkClick r:id="" action="ppaction://media"/>
            <a:extLst>
              <a:ext uri="{FF2B5EF4-FFF2-40B4-BE49-F238E27FC236}">
                <a16:creationId xmlns:a16="http://schemas.microsoft.com/office/drawing/2014/main" id="{7C271E04-1D50-9AFD-5A35-CD3FE495DEE7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430777" y="38902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4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45C9C1-3819-B363-D315-9C955B4D54A7}"/>
              </a:ext>
            </a:extLst>
          </p:cNvPr>
          <p:cNvSpPr/>
          <p:nvPr/>
        </p:nvSpPr>
        <p:spPr>
          <a:xfrm>
            <a:off x="525281" y="3971493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1B47D99-7D96-88F2-45B8-54AD8B1FF975}"/>
              </a:ext>
            </a:extLst>
          </p:cNvPr>
          <p:cNvSpPr/>
          <p:nvPr/>
        </p:nvSpPr>
        <p:spPr>
          <a:xfrm>
            <a:off x="2766458" y="3971492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D8EE08-CD42-CD7F-7175-F8483D3E679E}"/>
              </a:ext>
            </a:extLst>
          </p:cNvPr>
          <p:cNvSpPr/>
          <p:nvPr/>
        </p:nvSpPr>
        <p:spPr>
          <a:xfrm>
            <a:off x="9432758" y="483964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C6BBA96-842A-B6EA-5A0B-465B9F48AA17}"/>
              </a:ext>
            </a:extLst>
          </p:cNvPr>
          <p:cNvSpPr/>
          <p:nvPr/>
        </p:nvSpPr>
        <p:spPr>
          <a:xfrm>
            <a:off x="7182814" y="483964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7CC982-3BC0-0580-11EF-F8EACB78AC31}"/>
              </a:ext>
            </a:extLst>
          </p:cNvPr>
          <p:cNvSpPr/>
          <p:nvPr/>
        </p:nvSpPr>
        <p:spPr>
          <a:xfrm>
            <a:off x="2768011" y="483965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A00A3D4-E68E-9F90-B788-B788F6A238F0}"/>
              </a:ext>
            </a:extLst>
          </p:cNvPr>
          <p:cNvSpPr/>
          <p:nvPr/>
        </p:nvSpPr>
        <p:spPr>
          <a:xfrm>
            <a:off x="525281" y="483966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A63C0A8-BF56-A0ED-98BD-236CAF9E829B}"/>
              </a:ext>
            </a:extLst>
          </p:cNvPr>
          <p:cNvSpPr/>
          <p:nvPr/>
        </p:nvSpPr>
        <p:spPr>
          <a:xfrm>
            <a:off x="9423991" y="3927001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ECB6FF3-9D7D-0C29-F56E-A4BF26826FB6}"/>
              </a:ext>
            </a:extLst>
          </p:cNvPr>
          <p:cNvSpPr/>
          <p:nvPr/>
        </p:nvSpPr>
        <p:spPr>
          <a:xfrm>
            <a:off x="7191581" y="3927002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Omalovánky. malá roztomilá zebra se usmívá. • nálepky na zeď barvení,  uvedeno, zbarvení | myloview.cz">
            <a:extLst>
              <a:ext uri="{FF2B5EF4-FFF2-40B4-BE49-F238E27FC236}">
                <a16:creationId xmlns:a16="http://schemas.microsoft.com/office/drawing/2014/main" id="{9058EA14-5A0D-558F-B4F4-BA25013CC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9" y="535403"/>
            <a:ext cx="1606588" cy="227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xační polštář Roztomilý kreslený zebra walking - PIXERS.CZ">
            <a:extLst>
              <a:ext uri="{FF2B5EF4-FFF2-40B4-BE49-F238E27FC236}">
                <a16:creationId xmlns:a16="http://schemas.microsoft.com/office/drawing/2014/main" id="{F23967F3-F536-7EE1-9813-12D82247C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595" y="535403"/>
            <a:ext cx="2065511" cy="215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oo Stock vektory, Royalty Free Zoo Ilustrace - Page 2 | Depositphotos® |  Cartoon zoo animals, Cartoons zoo, Zoo pictures">
            <a:extLst>
              <a:ext uri="{FF2B5EF4-FFF2-40B4-BE49-F238E27FC236}">
                <a16:creationId xmlns:a16="http://schemas.microsoft.com/office/drawing/2014/main" id="{363585BC-BD7F-4402-E032-A0EF47BD1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217" y="535403"/>
            <a:ext cx="1600723" cy="223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 zoo Stock Ilustrace od ©agaes8080#37951065">
            <a:extLst>
              <a:ext uri="{FF2B5EF4-FFF2-40B4-BE49-F238E27FC236}">
                <a16:creationId xmlns:a16="http://schemas.microsoft.com/office/drawing/2014/main" id="{18C0422E-6B03-A05C-176F-922D777FE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951" y="979525"/>
            <a:ext cx="2114946" cy="149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C3C502E-F4FD-A1CA-D1E5-7167EB7F5A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9526" y="4043148"/>
            <a:ext cx="1677810" cy="225922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E760A5E-71B7-0DCB-71D3-C601F389E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041" y="4091751"/>
            <a:ext cx="1795298" cy="2162021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9B32765D-A14B-5588-5CC7-5527B3358578}"/>
              </a:ext>
            </a:extLst>
          </p:cNvPr>
          <p:cNvSpPr txBox="1"/>
          <p:nvPr/>
        </p:nvSpPr>
        <p:spPr>
          <a:xfrm>
            <a:off x="7733204" y="3801178"/>
            <a:ext cx="815233" cy="2452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5000" b="1" kern="10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cs-CZ" sz="1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B4C81DF-C6E9-4DBB-1EEB-5B08474B42DE}"/>
              </a:ext>
            </a:extLst>
          </p:cNvPr>
          <p:cNvSpPr txBox="1"/>
          <p:nvPr/>
        </p:nvSpPr>
        <p:spPr>
          <a:xfrm>
            <a:off x="10056291" y="3809834"/>
            <a:ext cx="885825" cy="2435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15000" b="1" kern="10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cs-CZ" sz="1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14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40</Words>
  <Application>Microsoft Office PowerPoint</Application>
  <PresentationFormat>Širokoúhlá obrazovka</PresentationFormat>
  <Paragraphs>10</Paragraphs>
  <Slides>3</Slides>
  <Notes>0</Notes>
  <HiddenSlides>0</HiddenSlides>
  <MMClips>4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</dc:title>
  <dc:creator>Vitek Hruska</dc:creator>
  <cp:lastModifiedBy>Vitek Hruska</cp:lastModifiedBy>
  <cp:revision>2</cp:revision>
  <dcterms:created xsi:type="dcterms:W3CDTF">2024-01-30T20:17:39Z</dcterms:created>
  <dcterms:modified xsi:type="dcterms:W3CDTF">2024-02-13T20:12:21Z</dcterms:modified>
</cp:coreProperties>
</file>