
<file path=[Content_Types].xml><?xml version="1.0" encoding="utf-8"?>
<Types xmlns="http://schemas.openxmlformats.org/package/2006/content-types">
  <Default Extension="jpeg" ContentType="image/jpeg"/>
  <Default Extension="mp3" ContentType="audio/m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60"/>
  </p:normalViewPr>
  <p:slideViewPr>
    <p:cSldViewPr snapToGrid="0">
      <p:cViewPr varScale="1">
        <p:scale>
          <a:sx n="155" d="100"/>
          <a:sy n="155" d="100"/>
        </p:scale>
        <p:origin x="46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596AC3-8160-7371-BF7F-C9850CD16B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2501102-62A0-95A1-3421-8B17AE3237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D8EA24E-FAB8-A185-B074-4383F43FE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7AD9B-2B0A-45C5-AACA-CA4D34E367D6}" type="datetimeFigureOut">
              <a:rPr lang="cs-CZ" smtClean="0"/>
              <a:t>13.02.2024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B0DB691-BDE5-8EFB-DA8F-C8D9E5F25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660AD11-2F36-EE0A-ED1C-AFF337E92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D9119-C842-4ECE-82CB-FA0F54F182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8772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655146-7C4C-E522-26BE-A13DFC04C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136C107-6142-534C-4501-AC48C34290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DCE6D1E-7D94-7066-C0E0-F8AD34CA3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7AD9B-2B0A-45C5-AACA-CA4D34E367D6}" type="datetimeFigureOut">
              <a:rPr lang="cs-CZ" smtClean="0"/>
              <a:t>13.02.2024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78A82FD-53C1-1B75-1E5A-53FCAB16B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98E9734-4C46-8AD5-2F7A-B16A1F0CC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D9119-C842-4ECE-82CB-FA0F54F182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5536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7C0FF70-863A-13AE-6AA7-9752CF3FC2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A966FA1-9AFD-FA15-2AA4-EF28BE9A0C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DCEC87D-198D-2563-DDA3-D160B4778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7AD9B-2B0A-45C5-AACA-CA4D34E367D6}" type="datetimeFigureOut">
              <a:rPr lang="cs-CZ" smtClean="0"/>
              <a:t>13.02.2024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5F977C7-0E39-70C0-A45E-58448076B5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7EA529D-D538-082C-B2C1-731519B34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D9119-C842-4ECE-82CB-FA0F54F182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5900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9A4F04-C5AF-C283-D3CF-D0C9DCFF6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EB4356-C7B7-7128-B4E9-3FD276980A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0278A3E-C986-347A-D6ED-E5FE97869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7AD9B-2B0A-45C5-AACA-CA4D34E367D6}" type="datetimeFigureOut">
              <a:rPr lang="cs-CZ" smtClean="0"/>
              <a:t>13.02.2024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98FF7C-9006-15C5-0374-51F6D7579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96C079F-AA9C-1A11-0F24-3A6F9F577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D9119-C842-4ECE-82CB-FA0F54F182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3881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7C8F08-4AA2-B204-1D9B-D1B926E78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9633E3A-10B6-AAA6-7CAC-97A2C5A802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266845E-97B7-FA80-0158-E5A6F71A3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7AD9B-2B0A-45C5-AACA-CA4D34E367D6}" type="datetimeFigureOut">
              <a:rPr lang="cs-CZ" smtClean="0"/>
              <a:t>13.02.2024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35D7D61-F28F-E311-BF8D-3BF564A8D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ADECADE-4707-43A3-8E56-B942ED83A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D9119-C842-4ECE-82CB-FA0F54F182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1011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B47CC8-3264-00A4-744C-405625DDC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3E210D-FC5C-90C8-6113-0BE1959B33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79CB4F5-DFF1-8200-06C3-6CECA923D2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7727D5A-2378-0CEC-AC3F-FBD3B3739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7AD9B-2B0A-45C5-AACA-CA4D34E367D6}" type="datetimeFigureOut">
              <a:rPr lang="cs-CZ" smtClean="0"/>
              <a:t>13.02.2024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891ABB4-B84E-048A-6C12-5EA20CDA3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77B4E10-5F37-95AB-7CBE-3C5819D04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D9119-C842-4ECE-82CB-FA0F54F182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6393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621B99-E32F-AD02-4E9F-D610E58FB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026B793-38B4-7299-6149-D8E73A3172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8673757-0315-67AD-91AA-FA5349F850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FCBA5D4-B374-37AC-44CF-3E725D4B3F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AC72741-0D0F-78C2-94BB-CC12CBB20A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B62228D-6979-4F2A-9C46-353E8040E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7AD9B-2B0A-45C5-AACA-CA4D34E367D6}" type="datetimeFigureOut">
              <a:rPr lang="cs-CZ" smtClean="0"/>
              <a:t>13.02.2024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3EC957C-77E2-6B8E-34AF-1A3499555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352D435-2CC7-571D-8CCC-DF6647C5F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D9119-C842-4ECE-82CB-FA0F54F182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7817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C32338-6958-F59A-0E14-CCDF9D99D0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5F10D23-9A37-0EBD-FB5C-41CE17D49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7AD9B-2B0A-45C5-AACA-CA4D34E367D6}" type="datetimeFigureOut">
              <a:rPr lang="cs-CZ" smtClean="0"/>
              <a:t>13.02.2024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87F5948-B29E-EED0-1AB5-46D1A3D4A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73B2D83-225B-C376-E66D-558D17F23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D9119-C842-4ECE-82CB-FA0F54F182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8969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4BB8DAC-E5A6-E7AF-2374-C1B815404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7AD9B-2B0A-45C5-AACA-CA4D34E367D6}" type="datetimeFigureOut">
              <a:rPr lang="cs-CZ" smtClean="0"/>
              <a:t>13.02.2024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757B62F-E6FC-6D57-F78A-6B6137ADD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5FEFEF1-F50D-DC1E-CB70-1A2EF90A3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D9119-C842-4ECE-82CB-FA0F54F182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3667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794156-71F9-965B-8397-0D77DD7C7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A48664-54ED-26DF-E473-820C3D2621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38FD12C-90B0-7C02-CF9E-9E1E98DB5E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0D6FA67-745A-D9F3-69C8-C8BE9BE65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7AD9B-2B0A-45C5-AACA-CA4D34E367D6}" type="datetimeFigureOut">
              <a:rPr lang="cs-CZ" smtClean="0"/>
              <a:t>13.02.2024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9F98338-8980-F31F-5174-37EB6ECCF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E3C0126-3D48-3C66-AD27-883363CBF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D9119-C842-4ECE-82CB-FA0F54F182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7212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1CB99B-D1C1-2283-F16C-A5E40A82A1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05F4CFC-D3EC-9655-90DE-121D0DD759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7614B06-271F-6C61-9263-970C3C8F00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4CA4999-8391-10A7-AC48-86889B60D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7AD9B-2B0A-45C5-AACA-CA4D34E367D6}" type="datetimeFigureOut">
              <a:rPr lang="cs-CZ" smtClean="0"/>
              <a:t>13.02.2024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DF661A7-A318-C971-4597-880EFBAD1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C24CAD0-94A8-6B93-8E2D-1E378CDB5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D9119-C842-4ECE-82CB-FA0F54F182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1138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DEFD7C8-73AE-6C1D-E669-8281F80E68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94D4E1E-829F-219F-FF75-9D91D16E06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A9D25AC-2F89-AA7A-3886-0AD13F1B2E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77AD9B-2B0A-45C5-AACA-CA4D34E367D6}" type="datetimeFigureOut">
              <a:rPr lang="cs-CZ" smtClean="0"/>
              <a:t>13.02.2024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575C34F-7025-F2C2-56C7-055131CCAE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F8529F0-9A59-C2C4-6999-0F323BCB45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D9119-C842-4ECE-82CB-FA0F54F182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5500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audio" Target="../media/media4.mp3"/><Relationship Id="rId13" Type="http://schemas.openxmlformats.org/officeDocument/2006/relationships/image" Target="../media/image4.png"/><Relationship Id="rId3" Type="http://schemas.microsoft.com/office/2007/relationships/media" Target="../media/media2.mp3"/><Relationship Id="rId7" Type="http://schemas.microsoft.com/office/2007/relationships/media" Target="../media/media4.mp3"/><Relationship Id="rId12" Type="http://schemas.openxmlformats.org/officeDocument/2006/relationships/image" Target="../media/image3.png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audio" Target="../media/media3.mp3"/><Relationship Id="rId11" Type="http://schemas.openxmlformats.org/officeDocument/2006/relationships/image" Target="../media/image2.jpeg"/><Relationship Id="rId5" Type="http://schemas.microsoft.com/office/2007/relationships/media" Target="../media/media3.mp3"/><Relationship Id="rId10" Type="http://schemas.openxmlformats.org/officeDocument/2006/relationships/image" Target="../media/image1.png"/><Relationship Id="rId4" Type="http://schemas.openxmlformats.org/officeDocument/2006/relationships/audio" Target="../media/media2.mp3"/><Relationship Id="rId9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8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7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4D326B-AA08-28CA-06C6-E80761EB97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16768" y="821574"/>
            <a:ext cx="8558463" cy="1921626"/>
          </a:xfrm>
        </p:spPr>
        <p:txBody>
          <a:bodyPr>
            <a:normAutofit/>
          </a:bodyPr>
          <a:lstStyle/>
          <a:p>
            <a:r>
              <a:rPr lang="cs-CZ" sz="8800" dirty="0"/>
              <a:t>Z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B07CC44-2503-A383-522F-D16F8DFE69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78141" y="2743200"/>
            <a:ext cx="9472863" cy="2039353"/>
          </a:xfrm>
        </p:spPr>
        <p:txBody>
          <a:bodyPr>
            <a:normAutofit fontScale="85000" lnSpcReduction="20000"/>
          </a:bodyPr>
          <a:lstStyle/>
          <a:p>
            <a:r>
              <a:rPr lang="cs-CZ" sz="4000" dirty="0"/>
              <a:t>Hláska Z</a:t>
            </a:r>
          </a:p>
          <a:p>
            <a:r>
              <a:rPr lang="cs-CZ" sz="4000" dirty="0"/>
              <a:t>Jednoduchá slovíčka na hlásku Z</a:t>
            </a:r>
          </a:p>
          <a:p>
            <a:pPr algn="l"/>
            <a:r>
              <a:rPr lang="cs-CZ" sz="2400" dirty="0"/>
              <a:t>Návrhy na činnosti:</a:t>
            </a:r>
          </a:p>
          <a:p>
            <a:pPr algn="l"/>
            <a:r>
              <a:rPr lang="cs-CZ" sz="2400" dirty="0"/>
              <a:t>Klikni na „amplionek“ a zopakuj. </a:t>
            </a:r>
          </a:p>
          <a:p>
            <a:pPr algn="l"/>
            <a:r>
              <a:rPr lang="cs-CZ" sz="2400" dirty="0"/>
              <a:t>Opakuj slovíčka, vybarvuj, hraj pexeso (kartičky na pexeso si vytiskni a nastříhej).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4990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ECAF3461-30C6-E235-0CBF-8E126F870CFB}"/>
              </a:ext>
            </a:extLst>
          </p:cNvPr>
          <p:cNvSpPr txBox="1"/>
          <p:nvPr/>
        </p:nvSpPr>
        <p:spPr>
          <a:xfrm>
            <a:off x="842211" y="348916"/>
            <a:ext cx="63165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800" dirty="0"/>
              <a:t>Z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960BDA7-6292-9EE7-B94C-F0DB512EDEC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82698" y="1985210"/>
            <a:ext cx="1849532" cy="1937084"/>
          </a:xfrm>
          <a:prstGeom prst="rect">
            <a:avLst/>
          </a:prstGeom>
        </p:spPr>
      </p:pic>
      <p:pic>
        <p:nvPicPr>
          <p:cNvPr id="2050" name="Picture 2" descr="Zoo Stock vektory, Royalty Free Zoo Ilustrace - Page 2 | Depositphotos® |  Cartoon zoo animals, Cartoons zoo, Zoo pictures">
            <a:extLst>
              <a:ext uri="{FF2B5EF4-FFF2-40B4-BE49-F238E27FC236}">
                <a16:creationId xmlns:a16="http://schemas.microsoft.com/office/drawing/2014/main" id="{A53D8486-06D7-1823-57B7-3FC3E81D30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3161" y="1876370"/>
            <a:ext cx="1424833" cy="1991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97474FCD-2E54-E8C6-C070-D8E9D33C2CA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891611" y="1876370"/>
            <a:ext cx="1635145" cy="2201779"/>
          </a:xfrm>
          <a:prstGeom prst="rect">
            <a:avLst/>
          </a:prstGeom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27109777-A65B-EE17-4374-E503A11114AD}"/>
              </a:ext>
            </a:extLst>
          </p:cNvPr>
          <p:cNvSpPr txBox="1"/>
          <p:nvPr/>
        </p:nvSpPr>
        <p:spPr>
          <a:xfrm>
            <a:off x="6638925" y="1985210"/>
            <a:ext cx="766512" cy="24352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cs-CZ" sz="15000" b="1" kern="100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solidFill>
                  <a:srgbClr val="4472C4"/>
                </a:solidFill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endParaRPr lang="cs-CZ" sz="15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zebra">
            <a:hlinkClick r:id="" action="ppaction://media"/>
            <a:extLst>
              <a:ext uri="{FF2B5EF4-FFF2-40B4-BE49-F238E27FC236}">
                <a16:creationId xmlns:a16="http://schemas.microsoft.com/office/drawing/2014/main" id="{FB603176-669F-432B-0984-917A8EE88704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3"/>
          <a:stretch>
            <a:fillRect/>
          </a:stretch>
        </p:blipFill>
        <p:spPr>
          <a:xfrm>
            <a:off x="853239" y="3429000"/>
            <a:ext cx="609600" cy="609600"/>
          </a:xfrm>
          <a:prstGeom prst="rect">
            <a:avLst/>
          </a:prstGeom>
        </p:spPr>
      </p:pic>
      <p:pic>
        <p:nvPicPr>
          <p:cNvPr id="4" name="zero">
            <a:hlinkClick r:id="" action="ppaction://media"/>
            <a:extLst>
              <a:ext uri="{FF2B5EF4-FFF2-40B4-BE49-F238E27FC236}">
                <a16:creationId xmlns:a16="http://schemas.microsoft.com/office/drawing/2014/main" id="{0950C7A4-D123-61BE-D60D-E2E4EAE7EF75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13"/>
          <a:stretch>
            <a:fillRect/>
          </a:stretch>
        </p:blipFill>
        <p:spPr>
          <a:xfrm>
            <a:off x="6865002" y="3810892"/>
            <a:ext cx="609600" cy="609600"/>
          </a:xfrm>
          <a:prstGeom prst="rect">
            <a:avLst/>
          </a:prstGeom>
        </p:spPr>
      </p:pic>
      <p:pic>
        <p:nvPicPr>
          <p:cNvPr id="6" name="zip">
            <a:hlinkClick r:id="" action="ppaction://media"/>
            <a:extLst>
              <a:ext uri="{FF2B5EF4-FFF2-40B4-BE49-F238E27FC236}">
                <a16:creationId xmlns:a16="http://schemas.microsoft.com/office/drawing/2014/main" id="{98056C5C-E7CE-3E45-70BA-AD747A288F2A}"/>
              </a:ext>
            </a:extLst>
          </p:cNvPr>
          <p:cNvPicPr>
            <a:picLocks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13"/>
          <a:stretch>
            <a:fillRect/>
          </a:stretch>
        </p:blipFill>
        <p:spPr>
          <a:xfrm>
            <a:off x="9709183" y="3312694"/>
            <a:ext cx="609600" cy="609600"/>
          </a:xfrm>
          <a:prstGeom prst="rect">
            <a:avLst/>
          </a:prstGeom>
        </p:spPr>
      </p:pic>
      <p:pic>
        <p:nvPicPr>
          <p:cNvPr id="8" name="zoo">
            <a:hlinkClick r:id="" action="ppaction://media"/>
            <a:extLst>
              <a:ext uri="{FF2B5EF4-FFF2-40B4-BE49-F238E27FC236}">
                <a16:creationId xmlns:a16="http://schemas.microsoft.com/office/drawing/2014/main" id="{7C271E04-1D50-9AFD-5A35-CD3FE495DEE7}"/>
              </a:ext>
            </a:extLst>
          </p:cNvPr>
          <p:cNvPicPr>
            <a:picLocks noChangeAspect="1"/>
          </p:cNvPicPr>
          <p:nvPr>
            <a:audioFile r:link="rId8"/>
            <p:extLst>
              <p:ext uri="{DAA4B4D4-6D71-4841-9C94-3DE7FCFB9230}">
                <p14:media xmlns:p14="http://schemas.microsoft.com/office/powerpoint/2010/main" r:embed="rId7"/>
              </p:ext>
            </p:extLst>
          </p:nvPr>
        </p:nvPicPr>
        <p:blipFill>
          <a:blip r:embed="rId13"/>
          <a:stretch>
            <a:fillRect/>
          </a:stretch>
        </p:blipFill>
        <p:spPr>
          <a:xfrm>
            <a:off x="4430777" y="389021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4060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0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1462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" dur="91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1123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  <p:audio>
              <p:cMediaNode vol="80000">
                <p:cTn id="20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audio>
              <p:cMediaNode vol="80000">
                <p:cTn id="2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audio>
              <p:cMediaNode vol="80000">
                <p:cTn id="2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B845C9C1-3819-B363-D315-9C955B4D54A7}"/>
              </a:ext>
            </a:extLst>
          </p:cNvPr>
          <p:cNvSpPr/>
          <p:nvPr/>
        </p:nvSpPr>
        <p:spPr>
          <a:xfrm>
            <a:off x="525281" y="3971493"/>
            <a:ext cx="2241177" cy="24025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81B47D99-7D96-88F2-45B8-54AD8B1FF975}"/>
              </a:ext>
            </a:extLst>
          </p:cNvPr>
          <p:cNvSpPr/>
          <p:nvPr/>
        </p:nvSpPr>
        <p:spPr>
          <a:xfrm>
            <a:off x="2766458" y="3971492"/>
            <a:ext cx="2241177" cy="24025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35D8EE08-CD42-CD7F-7175-F8483D3E679E}"/>
              </a:ext>
            </a:extLst>
          </p:cNvPr>
          <p:cNvSpPr/>
          <p:nvPr/>
        </p:nvSpPr>
        <p:spPr>
          <a:xfrm>
            <a:off x="9432758" y="483964"/>
            <a:ext cx="2241177" cy="24025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6C6BBA96-842A-B6EA-5A0B-465B9F48AA17}"/>
              </a:ext>
            </a:extLst>
          </p:cNvPr>
          <p:cNvSpPr/>
          <p:nvPr/>
        </p:nvSpPr>
        <p:spPr>
          <a:xfrm>
            <a:off x="7182814" y="483964"/>
            <a:ext cx="2241177" cy="24025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E27CC982-3BC0-0580-11EF-F8EACB78AC31}"/>
              </a:ext>
            </a:extLst>
          </p:cNvPr>
          <p:cNvSpPr/>
          <p:nvPr/>
        </p:nvSpPr>
        <p:spPr>
          <a:xfrm>
            <a:off x="2768011" y="483965"/>
            <a:ext cx="2241177" cy="24025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8A00A3D4-E68E-9F90-B788-B788F6A238F0}"/>
              </a:ext>
            </a:extLst>
          </p:cNvPr>
          <p:cNvSpPr/>
          <p:nvPr/>
        </p:nvSpPr>
        <p:spPr>
          <a:xfrm>
            <a:off x="525281" y="483966"/>
            <a:ext cx="2241177" cy="24025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DA63C0A8-BF56-A0ED-98BD-236CAF9E829B}"/>
              </a:ext>
            </a:extLst>
          </p:cNvPr>
          <p:cNvSpPr/>
          <p:nvPr/>
        </p:nvSpPr>
        <p:spPr>
          <a:xfrm>
            <a:off x="9423991" y="3927001"/>
            <a:ext cx="2241177" cy="24025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EECB6FF3-9D7D-0C29-F56E-A4BF26826FB6}"/>
              </a:ext>
            </a:extLst>
          </p:cNvPr>
          <p:cNvSpPr/>
          <p:nvPr/>
        </p:nvSpPr>
        <p:spPr>
          <a:xfrm>
            <a:off x="7191581" y="3927002"/>
            <a:ext cx="2241177" cy="24025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26" name="Picture 2" descr="Omalovánky. malá roztomilá zebra se usmívá. • nálepky na zeď barvení,  uvedeno, zbarvení | myloview.cz">
            <a:extLst>
              <a:ext uri="{FF2B5EF4-FFF2-40B4-BE49-F238E27FC236}">
                <a16:creationId xmlns:a16="http://schemas.microsoft.com/office/drawing/2014/main" id="{9058EA14-5A0D-558F-B4F4-BA25013CC5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759" y="535403"/>
            <a:ext cx="1606588" cy="2270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elaxační polštář Roztomilý kreslený zebra walking - PIXERS.CZ">
            <a:extLst>
              <a:ext uri="{FF2B5EF4-FFF2-40B4-BE49-F238E27FC236}">
                <a16:creationId xmlns:a16="http://schemas.microsoft.com/office/drawing/2014/main" id="{F23967F3-F536-7EE1-9813-12D82247C1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595" y="535403"/>
            <a:ext cx="2065511" cy="2157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Zoo Stock vektory, Royalty Free Zoo Ilustrace - Page 2 | Depositphotos® |  Cartoon zoo animals, Cartoons zoo, Zoo pictures">
            <a:extLst>
              <a:ext uri="{FF2B5EF4-FFF2-40B4-BE49-F238E27FC236}">
                <a16:creationId xmlns:a16="http://schemas.microsoft.com/office/drawing/2014/main" id="{363585BC-BD7F-4402-E032-A0EF47BD1D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4217" y="535403"/>
            <a:ext cx="1600723" cy="2237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V zoo Stock Ilustrace od ©agaes8080#37951065">
            <a:extLst>
              <a:ext uri="{FF2B5EF4-FFF2-40B4-BE49-F238E27FC236}">
                <a16:creationId xmlns:a16="http://schemas.microsoft.com/office/drawing/2014/main" id="{18C0422E-6B03-A05C-176F-922D777FE8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951" y="979525"/>
            <a:ext cx="2114946" cy="1495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Obrázek 11">
            <a:extLst>
              <a:ext uri="{FF2B5EF4-FFF2-40B4-BE49-F238E27FC236}">
                <a16:creationId xmlns:a16="http://schemas.microsoft.com/office/drawing/2014/main" id="{5C3C502E-F4FD-A1CA-D1E5-7167EB7F5AA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19526" y="4043148"/>
            <a:ext cx="1677810" cy="2259228"/>
          </a:xfrm>
          <a:prstGeom prst="rect">
            <a:avLst/>
          </a:prstGeom>
        </p:spPr>
      </p:pic>
      <p:pic>
        <p:nvPicPr>
          <p:cNvPr id="14" name="Obrázek 13">
            <a:extLst>
              <a:ext uri="{FF2B5EF4-FFF2-40B4-BE49-F238E27FC236}">
                <a16:creationId xmlns:a16="http://schemas.microsoft.com/office/drawing/2014/main" id="{CE760A5E-71B7-0DCB-71D3-C601F389E75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89041" y="4091751"/>
            <a:ext cx="1795298" cy="2162021"/>
          </a:xfrm>
          <a:prstGeom prst="rect">
            <a:avLst/>
          </a:prstGeom>
        </p:spPr>
      </p:pic>
      <p:sp>
        <p:nvSpPr>
          <p:cNvPr id="16" name="TextovéPole 15">
            <a:extLst>
              <a:ext uri="{FF2B5EF4-FFF2-40B4-BE49-F238E27FC236}">
                <a16:creationId xmlns:a16="http://schemas.microsoft.com/office/drawing/2014/main" id="{9B32765D-A14B-5588-5CC7-5527B3358578}"/>
              </a:ext>
            </a:extLst>
          </p:cNvPr>
          <p:cNvSpPr txBox="1"/>
          <p:nvPr/>
        </p:nvSpPr>
        <p:spPr>
          <a:xfrm>
            <a:off x="7733204" y="3801178"/>
            <a:ext cx="815233" cy="24525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5000" b="1" kern="100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solidFill>
                  <a:srgbClr val="FFFFFF"/>
                </a:solidFill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endParaRPr lang="cs-CZ" sz="15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5B4C81DF-C6E9-4DBB-1EEB-5B08474B42DE}"/>
              </a:ext>
            </a:extLst>
          </p:cNvPr>
          <p:cNvSpPr txBox="1"/>
          <p:nvPr/>
        </p:nvSpPr>
        <p:spPr>
          <a:xfrm>
            <a:off x="10056291" y="3809834"/>
            <a:ext cx="885825" cy="24352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cs-CZ" sz="15000" b="1" kern="100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solidFill>
                  <a:srgbClr val="4472C4"/>
                </a:solidFill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endParaRPr lang="cs-CZ" sz="15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671482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40</Words>
  <Application>Microsoft Office PowerPoint</Application>
  <PresentationFormat>Širokoúhlá obrazovka</PresentationFormat>
  <Paragraphs>10</Paragraphs>
  <Slides>3</Slides>
  <Notes>0</Notes>
  <HiddenSlides>0</HiddenSlides>
  <MMClips>4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Motiv Office</vt:lpstr>
      <vt:lpstr>Z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</dc:title>
  <dc:creator>Vitek Hruska</dc:creator>
  <cp:lastModifiedBy>Vitek Hruska</cp:lastModifiedBy>
  <cp:revision>2</cp:revision>
  <dcterms:created xsi:type="dcterms:W3CDTF">2024-01-30T20:17:39Z</dcterms:created>
  <dcterms:modified xsi:type="dcterms:W3CDTF">2024-02-13T20:12:21Z</dcterms:modified>
</cp:coreProperties>
</file>