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54" d="100"/>
          <a:sy n="54" d="100"/>
        </p:scale>
        <p:origin x="6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5734F3-C995-4B10-2693-FA0D9DD68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D03FA89-7EDC-DB85-8378-CD3A88506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85C735-AC79-91F8-D76A-B46AD705A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1FA8-F849-40D3-ABBE-DB606A2A2067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25DAF0-3BB4-24B7-A89F-80465492F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03AF67-6D77-4508-1728-9B5D3FA33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20B-0157-4212-A384-5BC6D98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322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BBD066-6892-C966-0E66-DB8F2F2CF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0D837AB-E26C-244F-FE52-26BF8388F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CEE3F9-0A94-2D7F-A901-C24BB28FB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1FA8-F849-40D3-ABBE-DB606A2A2067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F44853-11CC-2424-8803-414FCDA1D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26CAEF-9395-7CA9-37EF-9EDB7D00A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20B-0157-4212-A384-5BC6D98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369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80AC662-B47B-E36C-4F6E-620117295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D198E0F-43F3-D12E-ADAA-E3318643FF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0D2B8B-B8A3-42B2-6D62-94FEAE50C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1FA8-F849-40D3-ABBE-DB606A2A2067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CCE616-EF9A-07D4-5F0E-3FC8B893E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52B330-0447-E7F8-461D-495E932D6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20B-0157-4212-A384-5BC6D98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66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44F737-D950-44E8-0948-C0456FC87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F9E8AA-F876-2090-A7CB-DE5102C19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9B5571-AEF1-B3DE-53A7-579585B20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1FA8-F849-40D3-ABBE-DB606A2A2067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262B72-C700-37C2-8E35-C6C5D9385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733DEF-D786-0D3F-BBE3-C6D42565B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20B-0157-4212-A384-5BC6D98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84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89D84-9C19-1FDA-35B5-DFBB0F678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0F1EB5-438C-DF5F-ED81-2FD9FE5E5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F248C4-EBB6-1B2F-F413-B05E1C7D3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1FA8-F849-40D3-ABBE-DB606A2A2067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6870A0-BA98-3131-6364-281C776E2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E61622-BA92-A850-3BFC-CDA37AEC3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20B-0157-4212-A384-5BC6D98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1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080021-7B8A-BFB7-726C-6CB978588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0556C6-1798-D8F2-2593-93E63B7928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DE3AA0-BC0D-9819-E81D-6DE6FEA32E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836CDB-B2F3-12B8-2751-C580C656F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1FA8-F849-40D3-ABBE-DB606A2A2067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5FF710-1C28-4C9E-06F3-C401A9A67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C671FE2-B7E4-BAEA-7B3D-6A0CE5831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20B-0157-4212-A384-5BC6D98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57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A64745-EC6F-9DA6-09A7-A4B4906D3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50E47E-D336-ED91-0F78-BB619AD1B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707B701-A6EE-6CC5-613C-19AAF2401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046BD0D-4DBC-1C2A-A9AB-6414DF9E7E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5F269F-8973-1FF4-F950-103CA01326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0B3A7B9-EC24-3A3C-6103-038B7FF8C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1FA8-F849-40D3-ABBE-DB606A2A2067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B1B71FA-C60A-5928-C52E-7D9543359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91E75EF-34A0-C518-4476-FB5F4DBC7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20B-0157-4212-A384-5BC6D98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73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4D612-479D-C280-1C25-FE8BD64A9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C875144-B52A-F62A-452B-C3CC31B33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1FA8-F849-40D3-ABBE-DB606A2A2067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B79BD5A-9F07-1A6D-02A2-1B174BFD7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0410725-7C86-26FD-FAD9-E413001E8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20B-0157-4212-A384-5BC6D98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87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D427A1F-420E-34DE-62EE-28F68787E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1FA8-F849-40D3-ABBE-DB606A2A2067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0797A11-2CB9-761B-9749-08DD87446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F94FFA-6408-FE3F-6FEA-944ED54EC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20B-0157-4212-A384-5BC6D98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307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4A494-B13A-6A32-17BB-DC86DAA51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4F0AC9-0B84-3760-8698-090F99225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08A574A-3409-EF37-1AEA-F19D064202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181A7F-1490-7EB4-E26F-065CDDB7B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1FA8-F849-40D3-ABBE-DB606A2A2067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BA818B-7527-7188-8A42-DAA64596B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03C620-BFE0-5715-B409-4DA4F8F32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20B-0157-4212-A384-5BC6D98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90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5F0D10-2834-78CD-B696-786B9EA27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5C69A3C-C553-465B-3ABD-DACF925BDC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56A746B-E8DA-CA87-47B6-B77D4C62E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B6951A-AC19-146F-EAD7-C8772BE73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1FA8-F849-40D3-ABBE-DB606A2A2067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14A7BC-9B98-B303-D4BB-5A752DC42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B6F4A4-3E81-CFA0-4016-4EC37CEA7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20B-0157-4212-A384-5BC6D98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522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5D789AD-45AA-EE30-0605-07B9E6263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CFCAA0-EF20-313C-7A36-35E1D05FF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88C985-274C-34BF-767B-28222170A1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71FA8-F849-40D3-ABBE-DB606A2A2067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FDD846-E622-3085-BF83-558255A39B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B41B74-1094-A8E7-14B0-C35F14461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3320B-0157-4212-A384-5BC6D98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55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microsoft.com/office/2007/relationships/media" Target="../media/media7.mp3"/><Relationship Id="rId18" Type="http://schemas.openxmlformats.org/officeDocument/2006/relationships/image" Target="../media/image3.png"/><Relationship Id="rId3" Type="http://schemas.microsoft.com/office/2007/relationships/media" Target="../media/media2.mp3"/><Relationship Id="rId21" Type="http://schemas.openxmlformats.org/officeDocument/2006/relationships/image" Target="../media/image6.png"/><Relationship Id="rId7" Type="http://schemas.microsoft.com/office/2007/relationships/media" Target="../media/media4.mp3"/><Relationship Id="rId12" Type="http://schemas.openxmlformats.org/officeDocument/2006/relationships/audio" Target="../media/media6.mp3"/><Relationship Id="rId17" Type="http://schemas.openxmlformats.org/officeDocument/2006/relationships/image" Target="../media/image2.png"/><Relationship Id="rId2" Type="http://schemas.openxmlformats.org/officeDocument/2006/relationships/audio" Target="../media/media1.mp3"/><Relationship Id="rId16" Type="http://schemas.openxmlformats.org/officeDocument/2006/relationships/image" Target="../media/image1.png"/><Relationship Id="rId20" Type="http://schemas.openxmlformats.org/officeDocument/2006/relationships/image" Target="../media/image5.jpeg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microsoft.com/office/2007/relationships/media" Target="../media/media6.mp3"/><Relationship Id="rId24" Type="http://schemas.openxmlformats.org/officeDocument/2006/relationships/image" Target="../media/image9.png"/><Relationship Id="rId5" Type="http://schemas.microsoft.com/office/2007/relationships/media" Target="../media/media3.mp3"/><Relationship Id="rId15" Type="http://schemas.openxmlformats.org/officeDocument/2006/relationships/slideLayout" Target="../slideLayouts/slideLayout7.xml"/><Relationship Id="rId23" Type="http://schemas.openxmlformats.org/officeDocument/2006/relationships/image" Target="../media/image8.png"/><Relationship Id="rId10" Type="http://schemas.openxmlformats.org/officeDocument/2006/relationships/audio" Target="../media/media5.mp3"/><Relationship Id="rId19" Type="http://schemas.openxmlformats.org/officeDocument/2006/relationships/image" Target="../media/image4.png"/><Relationship Id="rId4" Type="http://schemas.openxmlformats.org/officeDocument/2006/relationships/audio" Target="../media/media2.mp3"/><Relationship Id="rId9" Type="http://schemas.microsoft.com/office/2007/relationships/media" Target="../media/media5.mp3"/><Relationship Id="rId14" Type="http://schemas.openxmlformats.org/officeDocument/2006/relationships/audio" Target="../media/media7.mp3"/><Relationship Id="rId2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3.png"/><Relationship Id="rId4" Type="http://schemas.openxmlformats.org/officeDocument/2006/relationships/image" Target="../media/image11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7.png"/><Relationship Id="rId4" Type="http://schemas.openxmlformats.org/officeDocument/2006/relationships/image" Target="../media/image15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BF3CE9-6B15-3DB0-6CC0-38A82C76A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23613"/>
          </a:xfrm>
        </p:spPr>
        <p:txBody>
          <a:bodyPr>
            <a:normAutofit/>
          </a:bodyPr>
          <a:lstStyle/>
          <a:p>
            <a:r>
              <a:rPr lang="cs-CZ" sz="8800" b="1" dirty="0"/>
              <a:t>P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2D7A0E-2072-7738-137E-9705D829A1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5059" y="2886635"/>
            <a:ext cx="9861175" cy="2849001"/>
          </a:xfrm>
        </p:spPr>
        <p:txBody>
          <a:bodyPr>
            <a:normAutofit fontScale="92500" lnSpcReduction="10000"/>
          </a:bodyPr>
          <a:lstStyle/>
          <a:p>
            <a:r>
              <a:rPr lang="cs-CZ" sz="4200" dirty="0"/>
              <a:t>Hláska P</a:t>
            </a:r>
          </a:p>
          <a:p>
            <a:r>
              <a:rPr lang="cs-CZ" sz="4200" dirty="0"/>
              <a:t>Jednoduchá slovíčka na hlásku P</a:t>
            </a:r>
          </a:p>
          <a:p>
            <a:pPr algn="l"/>
            <a:r>
              <a:rPr lang="cs-CZ" sz="2800" dirty="0"/>
              <a:t>Návrhy na činnosti:</a:t>
            </a:r>
          </a:p>
          <a:p>
            <a:pPr algn="l"/>
            <a:r>
              <a:rPr lang="cs-CZ" sz="2800" dirty="0"/>
              <a:t>Klikni na „amplionek“ a zopakuj. </a:t>
            </a:r>
          </a:p>
          <a:p>
            <a:pPr algn="l"/>
            <a:r>
              <a:rPr lang="cs-CZ" sz="2800" dirty="0"/>
              <a:t>Opakuj slovíčka, vybarvuj, hraj pexeso (kartičky na pexeso si vytiskni a nastříhej).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853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F74479DD-E76F-480A-D8FA-5820C68E4EB7}"/>
              </a:ext>
            </a:extLst>
          </p:cNvPr>
          <p:cNvSpPr txBox="1"/>
          <p:nvPr/>
        </p:nvSpPr>
        <p:spPr>
          <a:xfrm>
            <a:off x="666750" y="590550"/>
            <a:ext cx="10477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800" dirty="0"/>
              <a:t>P</a:t>
            </a:r>
          </a:p>
        </p:txBody>
      </p:sp>
      <p:pic>
        <p:nvPicPr>
          <p:cNvPr id="1026" name="Picture 2" descr="4soft.cz">
            <a:extLst>
              <a:ext uri="{FF2B5EF4-FFF2-40B4-BE49-F238E27FC236}">
                <a16:creationId xmlns:a16="http://schemas.microsoft.com/office/drawing/2014/main" id="{A5F63FB7-CFA6-42C9-434F-77DDD3FD0E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133350"/>
            <a:ext cx="2057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9BE30869-32D6-7CA0-54E6-06C6C1DFD82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704756" y="254914"/>
            <a:ext cx="1272990" cy="1782186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33A58D9F-6749-B446-9F75-AEDFC14F8FC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503089" y="144780"/>
            <a:ext cx="1368171" cy="2057400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8A472143-6283-E2F4-CF45-3977A5509122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415480" y="2547344"/>
            <a:ext cx="1706880" cy="1706880"/>
          </a:xfrm>
          <a:prstGeom prst="rect">
            <a:avLst/>
          </a:prstGeom>
        </p:spPr>
      </p:pic>
      <p:pic>
        <p:nvPicPr>
          <p:cNvPr id="1028" name="Picture 4" descr="Inkoustové pero kreslené vektorové ilustrace plakáty na zeď • plakáty  zvýrazňovač, kuličkové pero, autogram | myloview.cz">
            <a:extLst>
              <a:ext uri="{FF2B5EF4-FFF2-40B4-BE49-F238E27FC236}">
                <a16:creationId xmlns:a16="http://schemas.microsoft.com/office/drawing/2014/main" id="{B746FF83-0466-A635-3635-0821B8F8C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3161" y="2290091"/>
            <a:ext cx="1880658" cy="1964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Obrázek 21">
            <a:extLst>
              <a:ext uri="{FF2B5EF4-FFF2-40B4-BE49-F238E27FC236}">
                <a16:creationId xmlns:a16="http://schemas.microsoft.com/office/drawing/2014/main" id="{B71D8514-1436-B27F-074F-00AC9C551C76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266950" y="4932958"/>
            <a:ext cx="1982614" cy="1596390"/>
          </a:xfrm>
          <a:prstGeom prst="rect">
            <a:avLst/>
          </a:prstGeom>
        </p:spPr>
      </p:pic>
      <p:pic>
        <p:nvPicPr>
          <p:cNvPr id="30" name="Obrázek 29">
            <a:extLst>
              <a:ext uri="{FF2B5EF4-FFF2-40B4-BE49-F238E27FC236}">
                <a16:creationId xmlns:a16="http://schemas.microsoft.com/office/drawing/2014/main" id="{D8D76905-5C0D-4270-1ACF-F00F9BA52D24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5268044" y="4140978"/>
            <a:ext cx="1655912" cy="2328863"/>
          </a:xfrm>
          <a:prstGeom prst="rect">
            <a:avLst/>
          </a:prstGeom>
        </p:spPr>
      </p:pic>
      <p:pic>
        <p:nvPicPr>
          <p:cNvPr id="32" name="Obrázek 31">
            <a:extLst>
              <a:ext uri="{FF2B5EF4-FFF2-40B4-BE49-F238E27FC236}">
                <a16:creationId xmlns:a16="http://schemas.microsoft.com/office/drawing/2014/main" id="{5A3271A4-CF21-C9A4-8089-6AE6B9F287B2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657582" y="4749087"/>
            <a:ext cx="1506237" cy="1964133"/>
          </a:xfrm>
          <a:prstGeom prst="rect">
            <a:avLst/>
          </a:prstGeom>
        </p:spPr>
      </p:pic>
      <p:pic>
        <p:nvPicPr>
          <p:cNvPr id="3" name="pants">
            <a:hlinkClick r:id="" action="ppaction://media"/>
            <a:extLst>
              <a:ext uri="{FF2B5EF4-FFF2-40B4-BE49-F238E27FC236}">
                <a16:creationId xmlns:a16="http://schemas.microsoft.com/office/drawing/2014/main" id="{0DE850E7-0A10-78C3-22A6-D201C63062C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4"/>
          <a:stretch>
            <a:fillRect/>
          </a:stretch>
        </p:blipFill>
        <p:spPr>
          <a:xfrm>
            <a:off x="10163819" y="5426353"/>
            <a:ext cx="609600" cy="609600"/>
          </a:xfrm>
          <a:prstGeom prst="rect">
            <a:avLst/>
          </a:prstGeom>
        </p:spPr>
      </p:pic>
      <p:pic>
        <p:nvPicPr>
          <p:cNvPr id="5" name="parrot">
            <a:hlinkClick r:id="" action="ppaction://media"/>
            <a:extLst>
              <a:ext uri="{FF2B5EF4-FFF2-40B4-BE49-F238E27FC236}">
                <a16:creationId xmlns:a16="http://schemas.microsoft.com/office/drawing/2014/main" id="{DF83E24D-B23F-79F4-B36E-2008B53CF71E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4"/>
          <a:stretch>
            <a:fillRect/>
          </a:stretch>
        </p:blipFill>
        <p:spPr>
          <a:xfrm>
            <a:off x="6826017" y="828610"/>
            <a:ext cx="609600" cy="609600"/>
          </a:xfrm>
          <a:prstGeom prst="rect">
            <a:avLst/>
          </a:prstGeom>
        </p:spPr>
      </p:pic>
      <p:pic>
        <p:nvPicPr>
          <p:cNvPr id="7" name="pencil">
            <a:hlinkClick r:id="" action="ppaction://media"/>
            <a:extLst>
              <a:ext uri="{FF2B5EF4-FFF2-40B4-BE49-F238E27FC236}">
                <a16:creationId xmlns:a16="http://schemas.microsoft.com/office/drawing/2014/main" id="{E82C963D-DCB4-0E32-B51D-0CA53DE5B5E5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4"/>
          <a:stretch>
            <a:fillRect/>
          </a:stretch>
        </p:blipFill>
        <p:spPr>
          <a:xfrm>
            <a:off x="9925050" y="868680"/>
            <a:ext cx="609600" cy="609600"/>
          </a:xfrm>
          <a:prstGeom prst="rect">
            <a:avLst/>
          </a:prstGeom>
        </p:spPr>
      </p:pic>
      <p:pic>
        <p:nvPicPr>
          <p:cNvPr id="9" name="pencil-case">
            <a:hlinkClick r:id="" action="ppaction://media"/>
            <a:extLst>
              <a:ext uri="{FF2B5EF4-FFF2-40B4-BE49-F238E27FC236}">
                <a16:creationId xmlns:a16="http://schemas.microsoft.com/office/drawing/2014/main" id="{AB55D471-BF2E-C678-D1FC-BD3CD2B2CF45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4"/>
          <a:stretch>
            <a:fillRect/>
          </a:stretch>
        </p:blipFill>
        <p:spPr>
          <a:xfrm>
            <a:off x="4390402" y="5397746"/>
            <a:ext cx="609600" cy="609600"/>
          </a:xfrm>
          <a:prstGeom prst="rect">
            <a:avLst/>
          </a:prstGeom>
        </p:spPr>
      </p:pic>
      <p:pic>
        <p:nvPicPr>
          <p:cNvPr id="11" name="pink">
            <a:hlinkClick r:id="" action="ppaction://media"/>
            <a:extLst>
              <a:ext uri="{FF2B5EF4-FFF2-40B4-BE49-F238E27FC236}">
                <a16:creationId xmlns:a16="http://schemas.microsoft.com/office/drawing/2014/main" id="{85BA3E85-763C-B26F-88F4-EA73FF72FF09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4"/>
          <a:stretch>
            <a:fillRect/>
          </a:stretch>
        </p:blipFill>
        <p:spPr>
          <a:xfrm>
            <a:off x="4335927" y="868680"/>
            <a:ext cx="609600" cy="609600"/>
          </a:xfrm>
          <a:prstGeom prst="rect">
            <a:avLst/>
          </a:prstGeom>
        </p:spPr>
      </p:pic>
      <p:pic>
        <p:nvPicPr>
          <p:cNvPr id="13" name="pumpkin">
            <a:hlinkClick r:id="" action="ppaction://media"/>
            <a:extLst>
              <a:ext uri="{FF2B5EF4-FFF2-40B4-BE49-F238E27FC236}">
                <a16:creationId xmlns:a16="http://schemas.microsoft.com/office/drawing/2014/main" id="{1C76C2E8-E99A-E7C6-AC72-B0607EAC6BAC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4"/>
          <a:stretch>
            <a:fillRect/>
          </a:stretch>
        </p:blipFill>
        <p:spPr>
          <a:xfrm>
            <a:off x="4390402" y="3169472"/>
            <a:ext cx="609600" cy="609600"/>
          </a:xfrm>
          <a:prstGeom prst="rect">
            <a:avLst/>
          </a:prstGeom>
        </p:spPr>
      </p:pic>
      <p:pic>
        <p:nvPicPr>
          <p:cNvPr id="17" name="pupel">
            <a:hlinkClick r:id="" action="ppaction://media"/>
            <a:extLst>
              <a:ext uri="{FF2B5EF4-FFF2-40B4-BE49-F238E27FC236}">
                <a16:creationId xmlns:a16="http://schemas.microsoft.com/office/drawing/2014/main" id="{EF84FF50-1B52-EEA4-869E-0EE2D9FDF9F3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4"/>
          <a:stretch>
            <a:fillRect/>
          </a:stretch>
        </p:blipFill>
        <p:spPr>
          <a:xfrm>
            <a:off x="7294864" y="539393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97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9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80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91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38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862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1044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966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3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80000">
                <p:cTn id="3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80000">
                <p:cTn id="3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80000">
                <p:cTn id="3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3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vol="80000">
                <p:cTn id="3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 vol="80000">
                <p:cTn id="3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C5AC5495-4205-5ED8-63DB-DA26A7FC30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79" y="407517"/>
            <a:ext cx="1844897" cy="2327086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D71F8D80-60E0-7011-AD3D-7295FA275167}"/>
              </a:ext>
            </a:extLst>
          </p:cNvPr>
          <p:cNvSpPr/>
          <p:nvPr/>
        </p:nvSpPr>
        <p:spPr>
          <a:xfrm>
            <a:off x="243879" y="369790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CC6303-233B-A8BA-3F62-7FD0BA9CAA3E}"/>
              </a:ext>
            </a:extLst>
          </p:cNvPr>
          <p:cNvSpPr/>
          <p:nvPr/>
        </p:nvSpPr>
        <p:spPr>
          <a:xfrm>
            <a:off x="2468958" y="376518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FA6876A-0F55-76BD-6EDB-765F4E94BDB3}"/>
              </a:ext>
            </a:extLst>
          </p:cNvPr>
          <p:cNvSpPr/>
          <p:nvPr/>
        </p:nvSpPr>
        <p:spPr>
          <a:xfrm>
            <a:off x="7119808" y="4072212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5B1FFD4-006E-B294-7EA8-3C859BB905DB}"/>
              </a:ext>
            </a:extLst>
          </p:cNvPr>
          <p:cNvSpPr/>
          <p:nvPr/>
        </p:nvSpPr>
        <p:spPr>
          <a:xfrm>
            <a:off x="9360985" y="4078940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59EAAA0-1390-ACD8-1AB4-410AF1EC70B5}"/>
              </a:ext>
            </a:extLst>
          </p:cNvPr>
          <p:cNvSpPr/>
          <p:nvPr/>
        </p:nvSpPr>
        <p:spPr>
          <a:xfrm>
            <a:off x="2637456" y="4078941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F4E983A-78AE-4071-1AE6-6547ECB2387E}"/>
              </a:ext>
            </a:extLst>
          </p:cNvPr>
          <p:cNvSpPr/>
          <p:nvPr/>
        </p:nvSpPr>
        <p:spPr>
          <a:xfrm>
            <a:off x="396279" y="4085669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A79EA0-0535-163F-014C-F49BFF63B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8444" y="445245"/>
            <a:ext cx="1662204" cy="2327086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937BE311-8039-8F1F-8927-79C2DDE508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993" y="4413246"/>
            <a:ext cx="2057401" cy="2057401"/>
          </a:xfrm>
          <a:prstGeom prst="rect">
            <a:avLst/>
          </a:prstGeom>
        </p:spPr>
      </p:pic>
      <p:sp>
        <p:nvSpPr>
          <p:cNvPr id="11" name="Obdélník 10">
            <a:extLst>
              <a:ext uri="{FF2B5EF4-FFF2-40B4-BE49-F238E27FC236}">
                <a16:creationId xmlns:a16="http://schemas.microsoft.com/office/drawing/2014/main" id="{10BCD2F3-3B83-7C93-A3C1-83187E4AA006}"/>
              </a:ext>
            </a:extLst>
          </p:cNvPr>
          <p:cNvSpPr/>
          <p:nvPr/>
        </p:nvSpPr>
        <p:spPr>
          <a:xfrm>
            <a:off x="7119807" y="414245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90C44034-198E-A640-F160-D7E741D56E2D}"/>
              </a:ext>
            </a:extLst>
          </p:cNvPr>
          <p:cNvSpPr/>
          <p:nvPr/>
        </p:nvSpPr>
        <p:spPr>
          <a:xfrm>
            <a:off x="9360984" y="407517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505AC133-D08A-6F8E-9F3A-3EDD2E4BD6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8676" y="4085669"/>
            <a:ext cx="1547512" cy="2327086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63E796E6-38FD-B264-3D84-99C97EB79D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0067" y="633448"/>
            <a:ext cx="1880658" cy="1964134"/>
          </a:xfrm>
          <a:prstGeom prst="rect">
            <a:avLst/>
          </a:prstGeom>
        </p:spPr>
      </p:pic>
      <p:pic>
        <p:nvPicPr>
          <p:cNvPr id="15" name="Picture 4" descr="Inkoustové pero kreslené vektorové ilustrace plakáty na zeď • plakáty  zvýrazňovač, kuličkové pero, autogram | myloview.cz">
            <a:extLst>
              <a:ext uri="{FF2B5EF4-FFF2-40B4-BE49-F238E27FC236}">
                <a16:creationId xmlns:a16="http://schemas.microsoft.com/office/drawing/2014/main" id="{4068DFCF-32F0-17B9-C980-66F50F962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6298" y="551265"/>
            <a:ext cx="2090547" cy="218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11584452-56D4-F440-E6CE-9AA051FC40C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03082" y="4554071"/>
            <a:ext cx="2074629" cy="1670481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9520BFB9-8EB4-1EA3-54E7-DD9A4BE0438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90264" y="4643751"/>
            <a:ext cx="1982614" cy="159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031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F88BFC66-5EDC-6490-CEE4-3B7045C188E3}"/>
              </a:ext>
            </a:extLst>
          </p:cNvPr>
          <p:cNvSpPr/>
          <p:nvPr/>
        </p:nvSpPr>
        <p:spPr>
          <a:xfrm>
            <a:off x="2637456" y="4078941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508AECA-166B-E9AC-7AFD-E9CB72581134}"/>
              </a:ext>
            </a:extLst>
          </p:cNvPr>
          <p:cNvSpPr/>
          <p:nvPr/>
        </p:nvSpPr>
        <p:spPr>
          <a:xfrm>
            <a:off x="388230" y="4078940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625AE78-907E-F3C0-1CC2-97B055D56C43}"/>
              </a:ext>
            </a:extLst>
          </p:cNvPr>
          <p:cNvSpPr/>
          <p:nvPr/>
        </p:nvSpPr>
        <p:spPr>
          <a:xfrm>
            <a:off x="9628097" y="358587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1E223A7-BB80-D963-384C-3920DF8D424C}"/>
              </a:ext>
            </a:extLst>
          </p:cNvPr>
          <p:cNvSpPr/>
          <p:nvPr/>
        </p:nvSpPr>
        <p:spPr>
          <a:xfrm>
            <a:off x="7386920" y="358588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AEF3F7F-D124-D3E7-5792-274206CBA285}"/>
              </a:ext>
            </a:extLst>
          </p:cNvPr>
          <p:cNvSpPr/>
          <p:nvPr/>
        </p:nvSpPr>
        <p:spPr>
          <a:xfrm>
            <a:off x="2637455" y="363072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9286FB9-62ED-127D-C519-DE31D39E7F12}"/>
              </a:ext>
            </a:extLst>
          </p:cNvPr>
          <p:cNvSpPr/>
          <p:nvPr/>
        </p:nvSpPr>
        <p:spPr>
          <a:xfrm>
            <a:off x="396279" y="376518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31C68C2-628B-0E73-D7D4-68199C5D89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342" y="706417"/>
            <a:ext cx="2081561" cy="170688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03D3D5AD-6818-A4B3-7D37-3548DE1397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6101" y="559398"/>
            <a:ext cx="2036780" cy="203678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B74F6063-D638-26E0-46A3-CD3B304DA2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808" y="4140978"/>
            <a:ext cx="1629468" cy="2266825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43CB3166-3F9B-71A7-9423-E2FFB99C33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6535" y="4152618"/>
            <a:ext cx="1655912" cy="2328863"/>
          </a:xfrm>
          <a:prstGeom prst="rect">
            <a:avLst/>
          </a:prstGeom>
        </p:spPr>
      </p:pic>
      <p:sp>
        <p:nvSpPr>
          <p:cNvPr id="12" name="Obdélník 11">
            <a:extLst>
              <a:ext uri="{FF2B5EF4-FFF2-40B4-BE49-F238E27FC236}">
                <a16:creationId xmlns:a16="http://schemas.microsoft.com/office/drawing/2014/main" id="{CBCA6614-F505-DA21-E9E0-3519CA7C8667}"/>
              </a:ext>
            </a:extLst>
          </p:cNvPr>
          <p:cNvSpPr/>
          <p:nvPr/>
        </p:nvSpPr>
        <p:spPr>
          <a:xfrm>
            <a:off x="9636145" y="3908613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4FA03B87-25A9-10E1-5CCE-1C608B2ACE83}"/>
              </a:ext>
            </a:extLst>
          </p:cNvPr>
          <p:cNvSpPr/>
          <p:nvPr/>
        </p:nvSpPr>
        <p:spPr>
          <a:xfrm>
            <a:off x="7386919" y="3908613"/>
            <a:ext cx="2241177" cy="2402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3BBCC6B2-B455-F189-D0E7-66FB50D846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97955" y="4078940"/>
            <a:ext cx="1637510" cy="2158536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5308C1BB-4BB9-05D6-1EDD-375C650A125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03614" y="4078940"/>
            <a:ext cx="1631578" cy="2127578"/>
          </a:xfrm>
          <a:prstGeom prst="rect">
            <a:avLst/>
          </a:prstGeom>
        </p:spPr>
      </p:pic>
      <p:pic>
        <p:nvPicPr>
          <p:cNvPr id="16" name="Picture 2" descr="4soft.cz">
            <a:extLst>
              <a:ext uri="{FF2B5EF4-FFF2-40B4-BE49-F238E27FC236}">
                <a16:creationId xmlns:a16="http://schemas.microsoft.com/office/drawing/2014/main" id="{171EE095-EAEF-77CA-9066-EF0318E09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033" y="531157"/>
            <a:ext cx="2057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817FA30A-27AD-653F-BD32-E9A806C2D30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73345" y="603323"/>
            <a:ext cx="1981200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0719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37</Words>
  <Application>Microsoft Office PowerPoint</Application>
  <PresentationFormat>Širokoúhlá obrazovka</PresentationFormat>
  <Paragraphs>7</Paragraphs>
  <Slides>4</Slides>
  <Notes>0</Notes>
  <HiddenSlides>0</HiddenSlides>
  <MMClips>7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</dc:title>
  <dc:creator>Vitek Hruska</dc:creator>
  <cp:lastModifiedBy>Vitek Hruska</cp:lastModifiedBy>
  <cp:revision>1</cp:revision>
  <dcterms:created xsi:type="dcterms:W3CDTF">2023-11-12T21:01:22Z</dcterms:created>
  <dcterms:modified xsi:type="dcterms:W3CDTF">2023-11-12T21:33:13Z</dcterms:modified>
</cp:coreProperties>
</file>