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702C3-F821-CC75-B8A4-D96D5C4F6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2ABA46-410E-2C5F-5ED8-1F7794A7A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34206E-51FA-B59E-BF4E-0CD9E0B3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AC62B5-953D-C3B4-3634-987A94C7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FEC8F-A2CC-E506-C155-25E30784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1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C6BC4-1D20-2D7E-BBAC-F2684BB2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C74F7D-71FD-B5B4-32E1-97FD35E85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DD68BD-DEA3-6229-6F94-3D496004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BDEB2A-8884-3EDD-1F8C-5B05881B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4209C7-693F-560B-13F0-1D9ECC42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56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3C8A2C6-617D-B01D-DC32-1F3790581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372F7F-4DE3-F382-103D-76AB30E3D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1A4925-481D-2735-842E-33E7BE5A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6D3B4A-FD0F-ADAF-EE05-BE658165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34DB59-EE44-C761-6675-50087BF2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6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5E6F3-3DEE-DB27-DF56-8302306A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76632B-76AC-5757-F489-FD4C4C928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7ACFE-B241-A375-CDFB-7A0DD226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3F481E-72A5-02E8-D538-327DD6E7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999DA4-BB6B-87DB-E3C3-11C27C88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34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106C0-013B-893D-66F1-ADF5131D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F82808-9616-C350-CDB1-D72A9B44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F7100F-A575-1DE3-6F11-A5501610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47B31B-4521-7477-DC10-DDA9A710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137740-1552-52DA-3860-B4770AF4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2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94AA3-E4F2-1FE8-51E9-4C2134D1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5ED61-4107-DD83-A9E6-6CED9AF2F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4830BE-A05B-D4C9-EA25-A500EB2B0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EA651A-D3CA-7CE5-FD4D-E4883681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22E7DC-6A1A-8DA7-C626-A5636CA8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79336A-48C1-6B13-B05D-EF7BEC8D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95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B241-06F1-48BC-AB07-D844564F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DABC3-BD9B-71D6-38E6-E7AF9D90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84369A-8E35-8C48-6B1C-34808FC6C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24716F-966D-B8E5-43DF-223358761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D2924B-87EB-6896-D869-20145D985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467EA9-ED2D-B681-1C16-9FCC410F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66A5D9-F6BC-8C00-7215-49CB82B3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710B64-5B6F-67EC-2058-5624B7FE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3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694DC-4D7E-448B-B3D9-F40405D8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9B289F-0BBD-C746-F88D-02B39314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126286-58BA-BD62-C971-B1575648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6AD9F1-5664-B120-5085-8C195ACD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24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DFFF01-89CC-EE00-2C59-B6C95BD8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E500B0-FC16-9FCB-47DF-31C13DC2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1E4DE8-4F41-707B-C7C0-A43C773B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2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B2B90-E05D-74A3-112F-178B4748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2EDC4C-9820-2FF6-ECAA-EFC2E242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4B4237-9A1F-1EFC-457E-A088D68B8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F3C0E6-A617-C188-31F3-DACFD395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3A9D96-8686-6CE3-C480-C807DC2B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7E36E7-4062-E7AB-C97F-E3A020D9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34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197E6-9AB5-1559-328E-AC3B9604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69EA38C-E124-4D8F-81F6-140483E30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2FB25C-0616-1D72-2F78-DF4934F1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6D5DC5-58BC-4579-F3B3-1DE98919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F31F10-54D4-3019-F02E-3A290A0A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61C75A-F9CF-40A9-5A15-ED0D034E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84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A145D7-379E-DDFB-BB1C-D4D24D90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B48803-76D7-95B7-AFBE-9F3CD89C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FB0866-0A31-9A79-D524-98EE4DD94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1A52-D342-4FA2-A117-6A695345F3D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5D3C92-A1A0-A992-E163-5C29DAE75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D0E6E4-5C00-4379-2D5D-4A38FF4EA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E7C5-F315-44A6-BE2C-97B7749B9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36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7.jpeg"/><Relationship Id="rId3" Type="http://schemas.microsoft.com/office/2007/relationships/media" Target="../media/media2.mp3"/><Relationship Id="rId21" Type="http://schemas.openxmlformats.org/officeDocument/2006/relationships/image" Target="../media/image2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6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1.jpeg"/><Relationship Id="rId29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5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4.jpeg"/><Relationship Id="rId28" Type="http://schemas.openxmlformats.org/officeDocument/2006/relationships/image" Target="../media/image9.png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3.jpeg"/><Relationship Id="rId27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32381-52F6-3051-A91E-77B47B8FE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91600" cy="1582737"/>
          </a:xfrm>
        </p:spPr>
        <p:txBody>
          <a:bodyPr>
            <a:normAutofit/>
          </a:bodyPr>
          <a:lstStyle/>
          <a:p>
            <a:r>
              <a:rPr lang="cs-CZ" sz="8800" dirty="0"/>
              <a:t>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6103A7-FF6D-814A-4A7D-8077F690E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734550" cy="2817812"/>
          </a:xfrm>
        </p:spPr>
        <p:txBody>
          <a:bodyPr>
            <a:normAutofit lnSpcReduction="10000"/>
          </a:bodyPr>
          <a:lstStyle/>
          <a:p>
            <a:r>
              <a:rPr lang="cs-CZ" sz="3600" dirty="0"/>
              <a:t>Hláska S</a:t>
            </a:r>
          </a:p>
          <a:p>
            <a:r>
              <a:rPr lang="cs-CZ" sz="3600" dirty="0"/>
              <a:t>Jednoduchá slovíčka na hlásku S</a:t>
            </a:r>
          </a:p>
          <a:p>
            <a:pPr algn="l"/>
            <a:r>
              <a:rPr lang="cs-CZ" dirty="0"/>
              <a:t>Návrhy na činnosti:</a:t>
            </a:r>
          </a:p>
          <a:p>
            <a:pPr algn="l"/>
            <a:r>
              <a:rPr lang="cs-CZ" dirty="0"/>
              <a:t>Klikni na „amplionek“ a zopakuj. </a:t>
            </a:r>
          </a:p>
          <a:p>
            <a:pPr algn="l"/>
            <a:r>
              <a:rPr lang="cs-CZ" dirty="0"/>
              <a:t>Opakuj slovíčka, vybarvuj, hraj pexeso (kartičky na pexeso si vytiskni a nastříhej).</a:t>
            </a:r>
          </a:p>
        </p:txBody>
      </p:sp>
    </p:spTree>
    <p:extLst>
      <p:ext uri="{BB962C8B-B14F-4D97-AF65-F5344CB8AC3E}">
        <p14:creationId xmlns:p14="http://schemas.microsoft.com/office/powerpoint/2010/main" val="272605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5F5B722-50C8-4E90-C2FA-4B35DC18F131}"/>
              </a:ext>
            </a:extLst>
          </p:cNvPr>
          <p:cNvSpPr txBox="1"/>
          <p:nvPr/>
        </p:nvSpPr>
        <p:spPr>
          <a:xfrm>
            <a:off x="323386" y="557561"/>
            <a:ext cx="80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S</a:t>
            </a:r>
          </a:p>
        </p:txBody>
      </p:sp>
      <p:pic>
        <p:nvPicPr>
          <p:cNvPr id="3074" name="Picture 2" descr="Plakát Roztomilý kreslený slunce s mraky - PIXERS.CZ">
            <a:extLst>
              <a:ext uri="{FF2B5EF4-FFF2-40B4-BE49-F238E27FC236}">
                <a16:creationId xmlns:a16="http://schemas.microsoft.com/office/drawing/2014/main" id="{FC0E2EB7-5DEA-6031-344A-BE7F7683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82" y="333043"/>
            <a:ext cx="2245832" cy="213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ock ilustrace Roztomilá Kreslená Hvězda Spí Na Oblaku – stáhnout obrázek  nyní - Hvězda - Kosmický prostor, Symbol hvězdy - Tvar, Noc - Čas dne -  iStock">
            <a:extLst>
              <a:ext uri="{FF2B5EF4-FFF2-40B4-BE49-F238E27FC236}">
                <a16:creationId xmlns:a16="http://schemas.microsoft.com/office/drawing/2014/main" id="{7A569E2C-3A07-ABBE-BCA9-26A826D7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85" y="333042"/>
            <a:ext cx="2139957" cy="213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ock ilustrace Čmáranice Pletené Ponožky Ručně Kreslená Vektorová  Ilustrace Kreslený Vintage Náčrt Zimního Oblečení Sada Černých Obrysových A  Barevných Prvků Izolovaných Na Bílé Pro Design Dekor Tisky Kartu Nálepku –  stáhnout obrázek">
            <a:extLst>
              <a:ext uri="{FF2B5EF4-FFF2-40B4-BE49-F238E27FC236}">
                <a16:creationId xmlns:a16="http://schemas.microsoft.com/office/drawing/2014/main" id="{D8476A5D-35A0-BB5B-2616-BF5ABAC5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07" y="2495000"/>
            <a:ext cx="2309985" cy="2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totapeta Kreslený Had 5985 | Dětské tapety nejen na stěnu | TAPETYMIX">
            <a:extLst>
              <a:ext uri="{FF2B5EF4-FFF2-40B4-BE49-F238E27FC236}">
                <a16:creationId xmlns:a16="http://schemas.microsoft.com/office/drawing/2014/main" id="{D6FC1E51-D6CB-A7A8-B508-2F80ABB7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0" y="2520141"/>
            <a:ext cx="2003037" cy="2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Úsměv kreslený ikona vektorové ilustrace grafický design • nálepky na zeď  scarey, zlomyslný, smajlíky | myloview.cz">
            <a:extLst>
              <a:ext uri="{FF2B5EF4-FFF2-40B4-BE49-F238E27FC236}">
                <a16:creationId xmlns:a16="http://schemas.microsoft.com/office/drawing/2014/main" id="{7FCBAF9F-CE25-A06D-DBB4-D8DBD401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742" y="4666126"/>
            <a:ext cx="2003037" cy="2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tock ilustrace Bouřlivá Mořská Voda S Malými Vlnami Kresba Přírody Oceánu  – stáhnout obrázek nyní - iStock">
            <a:extLst>
              <a:ext uri="{FF2B5EF4-FFF2-40B4-BE49-F238E27FC236}">
                <a16:creationId xmlns:a16="http://schemas.microsoft.com/office/drawing/2014/main" id="{949730EC-05FE-EE17-0B0A-B8779942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3" y="333042"/>
            <a:ext cx="3664410" cy="21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tock ilustrace Kreslená Škola – stáhnout obrázek nyní - Architektura,  Barevný obrázek, Dětství - iStock">
            <a:extLst>
              <a:ext uri="{FF2B5EF4-FFF2-40B4-BE49-F238E27FC236}">
                <a16:creationId xmlns:a16="http://schemas.microsoft.com/office/drawing/2014/main" id="{CAA1764A-11A5-A30F-2DB6-E870F1F4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08" y="4679692"/>
            <a:ext cx="2385523" cy="19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Stock ilustrace Ručně Kreslené Ženy Sukně Čmáranice Izolované Na Bílém  Pozadí – stáhnout obrázek nyní - iStock">
            <a:extLst>
              <a:ext uri="{FF2B5EF4-FFF2-40B4-BE49-F238E27FC236}">
                <a16:creationId xmlns:a16="http://schemas.microsoft.com/office/drawing/2014/main" id="{EC7DF86F-13BE-E21E-1196-26C6E1316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57" y="2554706"/>
            <a:ext cx="2421322" cy="213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chool">
            <a:hlinkClick r:id="" action="ppaction://media"/>
            <a:extLst>
              <a:ext uri="{FF2B5EF4-FFF2-40B4-BE49-F238E27FC236}">
                <a16:creationId xmlns:a16="http://schemas.microsoft.com/office/drawing/2014/main" id="{9D2EF123-E2B6-04E2-CC98-F400ECEE8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504616" y="5540370"/>
            <a:ext cx="609600" cy="609600"/>
          </a:xfrm>
          <a:prstGeom prst="rect">
            <a:avLst/>
          </a:prstGeom>
        </p:spPr>
      </p:pic>
      <p:pic>
        <p:nvPicPr>
          <p:cNvPr id="4" name="socks">
            <a:hlinkClick r:id="" action="ppaction://media"/>
            <a:extLst>
              <a:ext uri="{FF2B5EF4-FFF2-40B4-BE49-F238E27FC236}">
                <a16:creationId xmlns:a16="http://schemas.microsoft.com/office/drawing/2014/main" id="{D99A69DE-7993-7D67-3F2C-770DEFF97C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298624" y="3397085"/>
            <a:ext cx="609600" cy="609600"/>
          </a:xfrm>
          <a:prstGeom prst="rect">
            <a:avLst/>
          </a:prstGeom>
        </p:spPr>
      </p:pic>
      <p:pic>
        <p:nvPicPr>
          <p:cNvPr id="5" name="star">
            <a:hlinkClick r:id="" action="ppaction://media"/>
            <a:extLst>
              <a:ext uri="{FF2B5EF4-FFF2-40B4-BE49-F238E27FC236}">
                <a16:creationId xmlns:a16="http://schemas.microsoft.com/office/drawing/2014/main" id="{DE3CCA2E-5491-AFBC-F1D9-BFEF3062A2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31460" y="1212393"/>
            <a:ext cx="609600" cy="609600"/>
          </a:xfrm>
          <a:prstGeom prst="rect">
            <a:avLst/>
          </a:prstGeom>
        </p:spPr>
      </p:pic>
      <p:pic>
        <p:nvPicPr>
          <p:cNvPr id="6" name="street">
            <a:hlinkClick r:id="" action="ppaction://media"/>
            <a:extLst>
              <a:ext uri="{FF2B5EF4-FFF2-40B4-BE49-F238E27FC236}">
                <a16:creationId xmlns:a16="http://schemas.microsoft.com/office/drawing/2014/main" id="{FD925F4C-E56B-8421-7495-F1C0708A0A6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904503" y="5530512"/>
            <a:ext cx="609600" cy="609600"/>
          </a:xfrm>
          <a:prstGeom prst="rect">
            <a:avLst/>
          </a:prstGeom>
        </p:spPr>
      </p:pic>
      <p:pic>
        <p:nvPicPr>
          <p:cNvPr id="7" name="sukně">
            <a:hlinkClick r:id="" action="ppaction://media"/>
            <a:extLst>
              <a:ext uri="{FF2B5EF4-FFF2-40B4-BE49-F238E27FC236}">
                <a16:creationId xmlns:a16="http://schemas.microsoft.com/office/drawing/2014/main" id="{0313B141-FF16-A60F-A853-71CD80B415E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034412" y="3319884"/>
            <a:ext cx="609600" cy="609600"/>
          </a:xfrm>
          <a:prstGeom prst="rect">
            <a:avLst/>
          </a:prstGeom>
        </p:spPr>
      </p:pic>
      <p:pic>
        <p:nvPicPr>
          <p:cNvPr id="8" name="sun">
            <a:hlinkClick r:id="" action="ppaction://media"/>
            <a:extLst>
              <a:ext uri="{FF2B5EF4-FFF2-40B4-BE49-F238E27FC236}">
                <a16:creationId xmlns:a16="http://schemas.microsoft.com/office/drawing/2014/main" id="{AB5BE736-92B0-0994-6BEE-C013FA64E2D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1122" y="1280836"/>
            <a:ext cx="609600" cy="6096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1E33BE1-3F1F-6B2E-B9C1-4C4B3F0E972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30077" y="4818163"/>
            <a:ext cx="2265283" cy="1698962"/>
          </a:xfrm>
          <a:prstGeom prst="rect">
            <a:avLst/>
          </a:prstGeom>
        </p:spPr>
      </p:pic>
      <p:pic>
        <p:nvPicPr>
          <p:cNvPr id="9" name="sea">
            <a:hlinkClick r:id="" action="ppaction://media"/>
            <a:extLst>
              <a:ext uri="{FF2B5EF4-FFF2-40B4-BE49-F238E27FC236}">
                <a16:creationId xmlns:a16="http://schemas.microsoft.com/office/drawing/2014/main" id="{BFF47D3A-EB46-0F6E-3A70-E147140E559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529268" y="1212393"/>
            <a:ext cx="609600" cy="609600"/>
          </a:xfrm>
          <a:prstGeom prst="rect">
            <a:avLst/>
          </a:prstGeom>
        </p:spPr>
      </p:pic>
      <p:pic>
        <p:nvPicPr>
          <p:cNvPr id="10" name="smile">
            <a:hlinkClick r:id="" action="ppaction://media"/>
            <a:extLst>
              <a:ext uri="{FF2B5EF4-FFF2-40B4-BE49-F238E27FC236}">
                <a16:creationId xmlns:a16="http://schemas.microsoft.com/office/drawing/2014/main" id="{F3E4A5C7-3968-B616-D21B-E5E10E5E61A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034412" y="5522895"/>
            <a:ext cx="609600" cy="609600"/>
          </a:xfrm>
          <a:prstGeom prst="rect">
            <a:avLst/>
          </a:prstGeom>
        </p:spPr>
      </p:pic>
      <p:pic>
        <p:nvPicPr>
          <p:cNvPr id="11" name="snake">
            <a:hlinkClick r:id="" action="ppaction://media"/>
            <a:extLst>
              <a:ext uri="{FF2B5EF4-FFF2-40B4-BE49-F238E27FC236}">
                <a16:creationId xmlns:a16="http://schemas.microsoft.com/office/drawing/2014/main" id="{7E74E829-67CA-DBE9-952E-EBB34E850FA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91212" y="3392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9D0ABE-DFD1-F9C3-B4ED-A1AC4D1ABB24}"/>
              </a:ext>
            </a:extLst>
          </p:cNvPr>
          <p:cNvSpPr/>
          <p:nvPr/>
        </p:nvSpPr>
        <p:spPr>
          <a:xfrm>
            <a:off x="188201" y="38772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62D4EF1-343A-746A-FDE2-3F8DA42C6BA3}"/>
              </a:ext>
            </a:extLst>
          </p:cNvPr>
          <p:cNvSpPr/>
          <p:nvPr/>
        </p:nvSpPr>
        <p:spPr>
          <a:xfrm>
            <a:off x="5053740" y="3425637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9EF0F97-7E2F-0331-05D3-FA5CB87FFEF1}"/>
              </a:ext>
            </a:extLst>
          </p:cNvPr>
          <p:cNvSpPr/>
          <p:nvPr/>
        </p:nvSpPr>
        <p:spPr>
          <a:xfrm>
            <a:off x="5034690" y="368669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C125126-0387-00E0-6130-21BBA6E39274}"/>
              </a:ext>
            </a:extLst>
          </p:cNvPr>
          <p:cNvSpPr/>
          <p:nvPr/>
        </p:nvSpPr>
        <p:spPr>
          <a:xfrm>
            <a:off x="7521445" y="3425637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13040F-1CF1-3FBA-EE6E-8234BD226FFE}"/>
              </a:ext>
            </a:extLst>
          </p:cNvPr>
          <p:cNvSpPr/>
          <p:nvPr/>
        </p:nvSpPr>
        <p:spPr>
          <a:xfrm>
            <a:off x="9762622" y="3425637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182C0A-6882-D276-C7BB-0F2537B74F97}"/>
              </a:ext>
            </a:extLst>
          </p:cNvPr>
          <p:cNvSpPr/>
          <p:nvPr/>
        </p:nvSpPr>
        <p:spPr>
          <a:xfrm>
            <a:off x="7521444" y="37203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EC32E85-364F-3087-8518-482739CFEFE3}"/>
              </a:ext>
            </a:extLst>
          </p:cNvPr>
          <p:cNvSpPr/>
          <p:nvPr/>
        </p:nvSpPr>
        <p:spPr>
          <a:xfrm>
            <a:off x="9775359" y="37203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26E5634-93C3-4432-83E9-33DC111B2C29}"/>
              </a:ext>
            </a:extLst>
          </p:cNvPr>
          <p:cNvSpPr/>
          <p:nvPr/>
        </p:nvSpPr>
        <p:spPr>
          <a:xfrm>
            <a:off x="188201" y="3425637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51F5B2-38C5-F483-BD71-CED5F0417B22}"/>
              </a:ext>
            </a:extLst>
          </p:cNvPr>
          <p:cNvSpPr/>
          <p:nvPr/>
        </p:nvSpPr>
        <p:spPr>
          <a:xfrm>
            <a:off x="2429378" y="342900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D557821-0E64-0438-0617-DF8B52CAE8D3}"/>
              </a:ext>
            </a:extLst>
          </p:cNvPr>
          <p:cNvSpPr/>
          <p:nvPr/>
        </p:nvSpPr>
        <p:spPr>
          <a:xfrm>
            <a:off x="2427230" y="38772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6" descr="Stock ilustrace Čmáranice Pletené Ponožky Ručně Kreslená Vektorová  Ilustrace Kreslený Vintage Náčrt Zimního Oblečení Sada Černých Obrysových A  Barevných Prvků Izolovaných Na Bílé Pro Design Dekor Tisky Kartu Nálepku –  stáhnout obrázek">
            <a:extLst>
              <a:ext uri="{FF2B5EF4-FFF2-40B4-BE49-F238E27FC236}">
                <a16:creationId xmlns:a16="http://schemas.microsoft.com/office/drawing/2014/main" id="{07D98730-AE81-6D67-3F3A-21A2FE55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08" y="658483"/>
            <a:ext cx="2093640" cy="18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tock ilustrace Čmáranice Pletené Ponožky Ručně Kreslená Vektorová  Ilustrace Kreslený Vintage Náčrt Zimního Oblečení Sada Černých Obrysových A  Barevných Prvků Izolovaných Na Bílé Pro Design Dekor Tisky Kartu Nálepku –  stáhnout obrázek">
            <a:extLst>
              <a:ext uri="{FF2B5EF4-FFF2-40B4-BE49-F238E27FC236}">
                <a16:creationId xmlns:a16="http://schemas.microsoft.com/office/drawing/2014/main" id="{C89C8FA9-6006-C620-D2E0-BB4C1A52D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13" y="3696400"/>
            <a:ext cx="2093640" cy="18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A26B9D1-0618-DEE9-4E5A-0AC7EA2C8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53" y="617159"/>
            <a:ext cx="2169258" cy="190233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69DAF5C-298A-0DAC-8914-0BA959F6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116" y="492107"/>
            <a:ext cx="2196367" cy="215244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CFB0E2F-63FF-C6CD-FFEA-23852ECFC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929" y="453834"/>
            <a:ext cx="2158654" cy="2190713"/>
          </a:xfrm>
          <a:prstGeom prst="rect">
            <a:avLst/>
          </a:prstGeom>
        </p:spPr>
      </p:pic>
      <p:pic>
        <p:nvPicPr>
          <p:cNvPr id="1026" name="Picture 2" descr="star with face - Clip Art Library">
            <a:extLst>
              <a:ext uri="{FF2B5EF4-FFF2-40B4-BE49-F238E27FC236}">
                <a16:creationId xmlns:a16="http://schemas.microsoft.com/office/drawing/2014/main" id="{41C3E988-E70D-0177-0BA5-A18DA2E4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04" y="477780"/>
            <a:ext cx="2034855" cy="216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DA3107CE-73FD-E8C9-FCE4-92814D9D2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63" y="3696400"/>
            <a:ext cx="1963184" cy="1870627"/>
          </a:xfrm>
          <a:prstGeom prst="rect">
            <a:avLst/>
          </a:prstGeom>
        </p:spPr>
      </p:pic>
      <p:pic>
        <p:nvPicPr>
          <p:cNvPr id="27" name="Picture 8" descr="Fototapeta Kreslený Had 5985 | Dětské tapety nejen na stěnu | TAPETYMIX">
            <a:extLst>
              <a:ext uri="{FF2B5EF4-FFF2-40B4-BE49-F238E27FC236}">
                <a16:creationId xmlns:a16="http://schemas.microsoft.com/office/drawing/2014/main" id="{86E1D0B9-9B8F-92D4-CB40-3C7AAF5F1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75" y="3709299"/>
            <a:ext cx="2003037" cy="2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2E3620BD-EF15-4DD7-FC21-A831B67B13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1537" y="3935346"/>
            <a:ext cx="2067922" cy="155094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9ABAB00-B43C-89AD-DE7D-AD7C180237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2714" y="3935345"/>
            <a:ext cx="2067921" cy="15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3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2A6CD59-D823-DC93-9A3F-667C7602E58E}"/>
              </a:ext>
            </a:extLst>
          </p:cNvPr>
          <p:cNvSpPr/>
          <p:nvPr/>
        </p:nvSpPr>
        <p:spPr>
          <a:xfrm>
            <a:off x="243879" y="36979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B4753E0-27AC-350A-63BC-77338D9C6729}"/>
              </a:ext>
            </a:extLst>
          </p:cNvPr>
          <p:cNvSpPr/>
          <p:nvPr/>
        </p:nvSpPr>
        <p:spPr>
          <a:xfrm>
            <a:off x="2494893" y="3403777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63F3918-87CC-078D-5BAB-B974BDFA3FB1}"/>
              </a:ext>
            </a:extLst>
          </p:cNvPr>
          <p:cNvSpPr/>
          <p:nvPr/>
        </p:nvSpPr>
        <p:spPr>
          <a:xfrm>
            <a:off x="7465767" y="36979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A54E7E5-4C38-5A6F-4F1A-93B97CC497CF}"/>
              </a:ext>
            </a:extLst>
          </p:cNvPr>
          <p:cNvSpPr/>
          <p:nvPr/>
        </p:nvSpPr>
        <p:spPr>
          <a:xfrm>
            <a:off x="9706944" y="36979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8457F5A-1658-829C-243B-B0416CA830A5}"/>
              </a:ext>
            </a:extLst>
          </p:cNvPr>
          <p:cNvSpPr/>
          <p:nvPr/>
        </p:nvSpPr>
        <p:spPr>
          <a:xfrm>
            <a:off x="7475441" y="342900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B7674BD-6109-49A7-9B6C-A09DB2EC500F}"/>
              </a:ext>
            </a:extLst>
          </p:cNvPr>
          <p:cNvSpPr/>
          <p:nvPr/>
        </p:nvSpPr>
        <p:spPr>
          <a:xfrm>
            <a:off x="9706944" y="342900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EB99497-5309-25A5-2C57-41BEA6AA88CE}"/>
              </a:ext>
            </a:extLst>
          </p:cNvPr>
          <p:cNvSpPr/>
          <p:nvPr/>
        </p:nvSpPr>
        <p:spPr>
          <a:xfrm>
            <a:off x="2485056" y="369789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2" descr="Stock ilustrace Ručně Kreslené Ženy Sukně Čmáranice Izolované Na Bílém  Pozadí – stáhnout obrázek nyní - iStock">
            <a:extLst>
              <a:ext uri="{FF2B5EF4-FFF2-40B4-BE49-F238E27FC236}">
                <a16:creationId xmlns:a16="http://schemas.microsoft.com/office/drawing/2014/main" id="{F6318812-4844-1BBC-A3F7-AE1397F1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9" y="687517"/>
            <a:ext cx="2124702" cy="18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ranžový ženy s lehké letní sukně se sklady. krásné ženy s jsou plakáty na  zeď • plakáty plisé, krásná, vše | myloview.cz">
            <a:extLst>
              <a:ext uri="{FF2B5EF4-FFF2-40B4-BE49-F238E27FC236}">
                <a16:creationId xmlns:a16="http://schemas.microsoft.com/office/drawing/2014/main" id="{0EF3B5A5-9780-9057-D86E-3CB6FC3A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61" y="489128"/>
            <a:ext cx="2163862" cy="21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Stock ilustrace Kreslená Škola – stáhnout obrázek nyní - Architektura,  Barevný obrázek, Dětství - iStock">
            <a:extLst>
              <a:ext uri="{FF2B5EF4-FFF2-40B4-BE49-F238E27FC236}">
                <a16:creationId xmlns:a16="http://schemas.microsoft.com/office/drawing/2014/main" id="{C59447E8-3D61-62C5-1110-03DB4316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55" y="3771512"/>
            <a:ext cx="2059429" cy="17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3785AA4-88E4-0486-6BAB-C1D615670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183" y="4058697"/>
            <a:ext cx="2233458" cy="1430331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DA68757F-4095-3518-9AE7-03D605A4F842}"/>
              </a:ext>
            </a:extLst>
          </p:cNvPr>
          <p:cNvSpPr/>
          <p:nvPr/>
        </p:nvSpPr>
        <p:spPr>
          <a:xfrm>
            <a:off x="243879" y="3403778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99B0155D-4ACD-0877-9C38-162D74D81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89" y="3523116"/>
            <a:ext cx="2163862" cy="216386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8D77EAC-57FB-60B0-EFBE-488224532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5955" y="3473803"/>
            <a:ext cx="2163862" cy="216386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3C19A427-33B4-4B94-5B9B-26C8C62BE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4424" y="381568"/>
            <a:ext cx="2163862" cy="227142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316499F-A4CB-6369-C282-1BA50BF85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5336" y="489128"/>
            <a:ext cx="1664391" cy="22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1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37</Words>
  <Application>Microsoft Office PowerPoint</Application>
  <PresentationFormat>Širokoúhlá obrazovka</PresentationFormat>
  <Paragraphs>7</Paragraphs>
  <Slides>4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S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Vitek Hruska</dc:creator>
  <cp:lastModifiedBy>Vitek Hruska</cp:lastModifiedBy>
  <cp:revision>3</cp:revision>
  <dcterms:created xsi:type="dcterms:W3CDTF">2023-10-24T18:50:40Z</dcterms:created>
  <dcterms:modified xsi:type="dcterms:W3CDTF">2023-11-12T21:33:38Z</dcterms:modified>
</cp:coreProperties>
</file>