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6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AA140-49C1-8DAB-49C7-2AA62279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6FA0A8-C7A4-1A67-B4DA-049CCBEEF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B8224-132A-D99A-C3A5-B9547134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EDD153-8878-5F8F-D343-F9336675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1788CE-FFAC-98E6-2436-0AF71FF3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31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6D6E8-20CE-1D8B-3A1D-3CE42032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DEC13-EAAC-F122-BEB5-D81B0D688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A1EE10-030E-384F-E12E-89336CEA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533B57-0855-B01F-5732-A81F237E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9E03CF-C27F-690F-D610-E96D2F4C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85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C8845A2-30A7-BF02-A265-AB37BCC84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F9C936-4614-1213-035C-B3C7EB400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DDCCB8-C28A-5208-A0E7-1ED42A4E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194A2-3D61-C4DB-6127-C6D7EA60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CDA458-9DED-71D9-6133-913B2942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40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A3584-957D-191F-800E-9D501756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C50AE-5337-2B39-C2DB-0B068056F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030476-5A86-9002-00D2-ACC3774D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37C1CB-9A43-9BC7-B0D2-CEADC04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403CE1-8226-7C00-C353-E19A7E7D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94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C5F92-7030-CDFC-DA36-A054A6C1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A04A39-5209-0628-5784-3000DDB72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C92568-C3CE-87FD-CFA4-5156CF97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0F99EF-0391-9E1D-0A34-AA5F5EFB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265E1E-3329-E37B-52B2-E342D220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63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A7E93-AB2C-CF50-6124-0790C44C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6007C0-1B74-4234-770E-09663460B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2975F2-1A22-A9A6-9318-4DD31B21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D33221-2B59-21DA-08DF-5629D28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0E59E6-2A40-4E4A-23D6-3A3CFA54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AFC218-D738-C2C4-9909-A26D33D6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25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E88C5-328B-2FFD-6C86-6E9D6A19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E002E7-C221-7D5D-E39B-7BCCB2C09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56B5E4-8542-DC57-4A07-8E3F098D0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2075DD-60FC-CE66-D6EB-FE5B79543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009534-46BF-28F1-AA51-521B2D62A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3BD5E7-C3A7-E977-EF44-932E1AB4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9333A0-7E8D-1AA9-F7A1-50882557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21E585-77AE-159A-8045-DD3BCD8C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9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557C3-CEE8-0A4C-9A21-BE6AA032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FF2E8A-7EC0-6C26-092A-24A7E523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DEE188-8640-76DB-CAB2-73954CD2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0D8CB9-988B-2BD6-19C9-BCA9A1B3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36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B8DC2A-AD10-367E-65A3-E07E50BD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E96AB0-FF68-A174-8F9C-6356A637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4240C4-6264-48E3-214A-D7623D50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9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1579E-8557-4A6A-4FF2-949D6429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F0362-EEDD-A062-39ED-469B9964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AAAFF4-9858-EE7A-7560-7EFD5C9D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5CDA3B-A36F-45DE-12B2-BECF223A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E3DD6A-D35E-C003-BD12-FC1AC281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9BA25D-310A-ACDF-221A-27205BE2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FBB60-7829-84D8-6CB1-D1054B49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E72171-DC15-0CD4-73D0-2B372A694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E0269F-04FF-211A-17F8-55BB85B9D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E6B2BD-F29E-C780-4F3E-E5E02E37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DF61B9-A2E1-75B1-EFD6-A824B858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0FA273-2019-6256-91DE-9828BD21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51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D3C4C5-D2FA-F8EA-ADF4-B6193FAA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7FB300-2BDF-B271-CB7C-4A2F81A4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592FE3-A39C-D503-80D7-9A0E9C83E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145E-3DF7-478F-95C0-892E6238DBC2}" type="datetimeFigureOut">
              <a:rPr lang="cs-CZ" smtClean="0"/>
              <a:t>11.02.2024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066825-AC8F-E741-97F7-893B0817F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D830C-6E8A-C1F3-D197-02283E6ED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819F-E11E-4388-9CC9-836569A6A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20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E9C1F-D7AC-F90A-CB12-4544F3228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8895347" cy="1560847"/>
          </a:xfrm>
        </p:spPr>
        <p:txBody>
          <a:bodyPr>
            <a:normAutofit/>
          </a:bodyPr>
          <a:lstStyle/>
          <a:p>
            <a:r>
              <a:rPr lang="cs-CZ" sz="8800" dirty="0"/>
              <a:t>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08A33A-306E-662B-F0DE-CE1CDFBC7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8684"/>
            <a:ext cx="9208168" cy="1949116"/>
          </a:xfrm>
        </p:spPr>
        <p:txBody>
          <a:bodyPr>
            <a:normAutofit fontScale="47500" lnSpcReduction="20000"/>
          </a:bodyPr>
          <a:lstStyle/>
          <a:p>
            <a:r>
              <a:rPr lang="cs-CZ" sz="6500" dirty="0"/>
              <a:t>Hláska V</a:t>
            </a:r>
          </a:p>
          <a:p>
            <a:r>
              <a:rPr lang="cs-CZ" sz="6500" dirty="0"/>
              <a:t>Jednoduchá slovíčka na hlásku V</a:t>
            </a:r>
          </a:p>
          <a:p>
            <a:pPr algn="l"/>
            <a:r>
              <a:rPr lang="cs-CZ" sz="4400" dirty="0"/>
              <a:t>Návrhy na činnosti:</a:t>
            </a:r>
          </a:p>
          <a:p>
            <a:pPr algn="l"/>
            <a:r>
              <a:rPr lang="cs-CZ" sz="4400" dirty="0"/>
              <a:t>Klikni na „amplionek“ a zopakuj. </a:t>
            </a:r>
          </a:p>
          <a:p>
            <a:pPr algn="l"/>
            <a:r>
              <a:rPr lang="cs-CZ" sz="4400" dirty="0"/>
              <a:t>Opakuj slovíčka, vybarvuj, hraj pexeso (kartičky na pexeso si vytiskni a nastříhej).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87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768292F-4F4A-9BF5-4907-56CB5CA3DA16}"/>
              </a:ext>
            </a:extLst>
          </p:cNvPr>
          <p:cNvSpPr txBox="1"/>
          <p:nvPr/>
        </p:nvSpPr>
        <p:spPr>
          <a:xfrm>
            <a:off x="872289" y="679784"/>
            <a:ext cx="451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/>
              <a:t>V</a:t>
            </a:r>
          </a:p>
        </p:txBody>
      </p:sp>
      <p:pic>
        <p:nvPicPr>
          <p:cNvPr id="1026" name="Picture 2" descr="Fototapeta Běží zelenina kreslené ilustrace - PIXERS.CZ">
            <a:extLst>
              <a:ext uri="{FF2B5EF4-FFF2-40B4-BE49-F238E27FC236}">
                <a16:creationId xmlns:a16="http://schemas.microsoft.com/office/drawing/2014/main" id="{0B7BE658-7BB4-1DF2-041B-B196F757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08" y="541421"/>
            <a:ext cx="2157132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952910-94AA-2EBF-3BD4-50E6DC94D0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48" y="403254"/>
            <a:ext cx="2283947" cy="13864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51701F4-6A1F-B761-2241-21DD12C835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9783" y="159961"/>
            <a:ext cx="1675535" cy="1680871"/>
          </a:xfrm>
          <a:prstGeom prst="rect">
            <a:avLst/>
          </a:prstGeom>
        </p:spPr>
      </p:pic>
      <p:pic>
        <p:nvPicPr>
          <p:cNvPr id="1028" name="Picture 4" descr="Stock ilustrace Fialová Barva Splash Na Bílé – stáhnout obrázek nyní -  Abstraktní umění, Foukání - Pomocí úst, Ilustrace - iStock">
            <a:extLst>
              <a:ext uri="{FF2B5EF4-FFF2-40B4-BE49-F238E27FC236}">
                <a16:creationId xmlns:a16="http://schemas.microsoft.com/office/drawing/2014/main" id="{F3F3C3CA-FCD2-F314-68E5-3694CDEB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5" y="2126334"/>
            <a:ext cx="1650075" cy="17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62F4CB0-CC56-7D59-D5BF-6F2ACC6BA8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0187" y="2126334"/>
            <a:ext cx="2195965" cy="1831002"/>
          </a:xfrm>
          <a:prstGeom prst="rect">
            <a:avLst/>
          </a:prstGeom>
        </p:spPr>
      </p:pic>
      <p:pic>
        <p:nvPicPr>
          <p:cNvPr id="1030" name="Picture 6" descr="Wiki - Wiki">
            <a:extLst>
              <a:ext uri="{FF2B5EF4-FFF2-40B4-BE49-F238E27FC236}">
                <a16:creationId xmlns:a16="http://schemas.microsoft.com/office/drawing/2014/main" id="{75731F82-27A9-4DAB-AD5B-7006A44D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83" y="3957336"/>
            <a:ext cx="1668557" cy="23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94ABB85-C842-7DF0-1ACE-BBEA2CA217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8671" y="2413185"/>
            <a:ext cx="2265405" cy="12573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A21D163-1973-FC6F-A51A-EFBB52970E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4334" y="4417667"/>
            <a:ext cx="1471818" cy="1524213"/>
          </a:xfrm>
          <a:prstGeom prst="rect">
            <a:avLst/>
          </a:prstGeom>
        </p:spPr>
      </p:pic>
      <p:pic>
        <p:nvPicPr>
          <p:cNvPr id="1032" name="Picture 8" descr="Virus kreslení Stock Vector od © patrimonio 184827724">
            <a:extLst>
              <a:ext uri="{FF2B5EF4-FFF2-40B4-BE49-F238E27FC236}">
                <a16:creationId xmlns:a16="http://schemas.microsoft.com/office/drawing/2014/main" id="{0E4C1F47-E1BE-32B9-1C8A-E83AE075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30" y="4292054"/>
            <a:ext cx="1963951" cy="20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B37730B-DFF4-75E7-5857-CE514463F9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229" y="4495329"/>
            <a:ext cx="2235579" cy="1446551"/>
          </a:xfrm>
          <a:prstGeom prst="rect">
            <a:avLst/>
          </a:prstGeom>
        </p:spPr>
      </p:pic>
      <p:pic>
        <p:nvPicPr>
          <p:cNvPr id="3" name="violet">
            <a:hlinkClick r:id="" action="ppaction://media"/>
            <a:extLst>
              <a:ext uri="{FF2B5EF4-FFF2-40B4-BE49-F238E27FC236}">
                <a16:creationId xmlns:a16="http://schemas.microsoft.com/office/drawing/2014/main" id="{0B08731B-20AD-4921-362A-D75176D4F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289008" y="2699839"/>
            <a:ext cx="609600" cy="609600"/>
          </a:xfrm>
          <a:prstGeom prst="rect">
            <a:avLst/>
          </a:prstGeom>
        </p:spPr>
      </p:pic>
      <p:pic>
        <p:nvPicPr>
          <p:cNvPr id="4" name="vegetables">
            <a:hlinkClick r:id="" action="ppaction://media"/>
            <a:extLst>
              <a:ext uri="{FF2B5EF4-FFF2-40B4-BE49-F238E27FC236}">
                <a16:creationId xmlns:a16="http://schemas.microsoft.com/office/drawing/2014/main" id="{7B6B4A3B-1A48-3905-53BE-BFA0D8B0E5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92724" y="9404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52E803C-AEA6-CEC0-90B9-17A2E229EB4F}"/>
              </a:ext>
            </a:extLst>
          </p:cNvPr>
          <p:cNvSpPr/>
          <p:nvPr/>
        </p:nvSpPr>
        <p:spPr>
          <a:xfrm>
            <a:off x="7137342" y="36181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29370B3-32F0-AB0E-EC31-BFC5D6435D38}"/>
              </a:ext>
            </a:extLst>
          </p:cNvPr>
          <p:cNvSpPr/>
          <p:nvPr/>
        </p:nvSpPr>
        <p:spPr>
          <a:xfrm>
            <a:off x="2813483" y="36181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E6012B5-3FF5-192B-8C11-40ACF54A7A96}"/>
              </a:ext>
            </a:extLst>
          </p:cNvPr>
          <p:cNvSpPr/>
          <p:nvPr/>
        </p:nvSpPr>
        <p:spPr>
          <a:xfrm>
            <a:off x="572306" y="36181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AF0F1F8-16BB-E440-E385-4FC53F8F593B}"/>
              </a:ext>
            </a:extLst>
          </p:cNvPr>
          <p:cNvSpPr/>
          <p:nvPr/>
        </p:nvSpPr>
        <p:spPr>
          <a:xfrm>
            <a:off x="2813483" y="28945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5E36307-6229-64F7-DD03-24705481A35B}"/>
              </a:ext>
            </a:extLst>
          </p:cNvPr>
          <p:cNvSpPr/>
          <p:nvPr/>
        </p:nvSpPr>
        <p:spPr>
          <a:xfrm>
            <a:off x="572306" y="28945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00690BB-A21C-C59A-61A7-0FFEB4EFC12E}"/>
              </a:ext>
            </a:extLst>
          </p:cNvPr>
          <p:cNvSpPr/>
          <p:nvPr/>
        </p:nvSpPr>
        <p:spPr>
          <a:xfrm>
            <a:off x="9378516" y="361819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50AB105-07C0-EC74-B9D7-8AC1A679C563}"/>
              </a:ext>
            </a:extLst>
          </p:cNvPr>
          <p:cNvSpPr/>
          <p:nvPr/>
        </p:nvSpPr>
        <p:spPr>
          <a:xfrm>
            <a:off x="9378517" y="286141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3857EA1-B287-59D0-02F5-BBD708AF0240}"/>
              </a:ext>
            </a:extLst>
          </p:cNvPr>
          <p:cNvSpPr/>
          <p:nvPr/>
        </p:nvSpPr>
        <p:spPr>
          <a:xfrm>
            <a:off x="7137342" y="28945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93A610A-097E-C103-E45D-7351CD76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235" y="876489"/>
            <a:ext cx="2099672" cy="1221843"/>
          </a:xfrm>
          <a:prstGeom prst="rect">
            <a:avLst/>
          </a:prstGeom>
        </p:spPr>
      </p:pic>
      <p:pic>
        <p:nvPicPr>
          <p:cNvPr id="2050" name="Picture 2" descr="Omalovánka Legrační kreslená zelenina k vytisknutí zdarma">
            <a:extLst>
              <a:ext uri="{FF2B5EF4-FFF2-40B4-BE49-F238E27FC236}">
                <a16:creationId xmlns:a16="http://schemas.microsoft.com/office/drawing/2014/main" id="{6FCA929C-9E5C-47D7-8102-3D03D016F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9" y="876488"/>
            <a:ext cx="2094588" cy="12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01FCE6-6D86-3EA2-0F8C-EB5B76857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415" y="787871"/>
            <a:ext cx="2087526" cy="12672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C561DF2-2891-9690-5452-1CD733957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082" y="787871"/>
            <a:ext cx="2056027" cy="1319493"/>
          </a:xfrm>
          <a:prstGeom prst="rect">
            <a:avLst/>
          </a:prstGeom>
        </p:spPr>
      </p:pic>
      <p:pic>
        <p:nvPicPr>
          <p:cNvPr id="2052" name="Picture 4" descr="fialka | Landscape art quilts, Flower quilts, Flower drawing">
            <a:extLst>
              <a:ext uri="{FF2B5EF4-FFF2-40B4-BE49-F238E27FC236}">
                <a16:creationId xmlns:a16="http://schemas.microsoft.com/office/drawing/2014/main" id="{102CC786-457E-8E27-AA85-D000CB6D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3" y="3670911"/>
            <a:ext cx="1711659" cy="22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ock ilustrace Ilustrace Voňavé Fialky Divoký Květ Akvarel Ručně Kreslená  Malba Ilustrace Izolovaná Na Bílém Pozadí – stáhnout obrázek nyní - iStock">
            <a:extLst>
              <a:ext uri="{FF2B5EF4-FFF2-40B4-BE49-F238E27FC236}">
                <a16:creationId xmlns:a16="http://schemas.microsoft.com/office/drawing/2014/main" id="{379D75A1-8A28-AFDB-A79E-87CB4DC5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66" y="3773737"/>
            <a:ext cx="1917199" cy="19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188DE4E-0435-4F73-AD3D-E2DDEEDCA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329" y="3717923"/>
            <a:ext cx="1981200" cy="202882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DC4A540-287B-D4DD-1FDC-374A039A49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505" y="3773737"/>
            <a:ext cx="1956869" cy="20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BC03EB-535D-13DF-1C00-0E56AC2BE1D1}"/>
              </a:ext>
            </a:extLst>
          </p:cNvPr>
          <p:cNvSpPr/>
          <p:nvPr/>
        </p:nvSpPr>
        <p:spPr>
          <a:xfrm>
            <a:off x="7011010" y="377058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2F8EF85-05B5-F5B3-C117-F496DE71C3A3}"/>
              </a:ext>
            </a:extLst>
          </p:cNvPr>
          <p:cNvSpPr/>
          <p:nvPr/>
        </p:nvSpPr>
        <p:spPr>
          <a:xfrm>
            <a:off x="9252187" y="377058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E44B23-E8E2-59CF-9256-B7D66E991E6F}"/>
              </a:ext>
            </a:extLst>
          </p:cNvPr>
          <p:cNvSpPr/>
          <p:nvPr/>
        </p:nvSpPr>
        <p:spPr>
          <a:xfrm>
            <a:off x="2895502" y="37705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6552E4A-FFD3-4C1B-17F7-150F01ABD11A}"/>
              </a:ext>
            </a:extLst>
          </p:cNvPr>
          <p:cNvSpPr/>
          <p:nvPr/>
        </p:nvSpPr>
        <p:spPr>
          <a:xfrm>
            <a:off x="2895503" y="50401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B2BC732-1E6D-5112-2192-C4B095A4D5FE}"/>
              </a:ext>
            </a:extLst>
          </p:cNvPr>
          <p:cNvSpPr/>
          <p:nvPr/>
        </p:nvSpPr>
        <p:spPr>
          <a:xfrm>
            <a:off x="654326" y="504019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3B6430A-DEA4-E2BD-BC53-3C58ED67DC55}"/>
              </a:ext>
            </a:extLst>
          </p:cNvPr>
          <p:cNvSpPr/>
          <p:nvPr/>
        </p:nvSpPr>
        <p:spPr>
          <a:xfrm>
            <a:off x="654325" y="377059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2497565-AA09-F080-22FD-C029950B5905}"/>
              </a:ext>
            </a:extLst>
          </p:cNvPr>
          <p:cNvSpPr/>
          <p:nvPr/>
        </p:nvSpPr>
        <p:spPr>
          <a:xfrm>
            <a:off x="9252188" y="50401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AA560EF-2910-EC98-C2FF-55C9AE8399C1}"/>
              </a:ext>
            </a:extLst>
          </p:cNvPr>
          <p:cNvSpPr/>
          <p:nvPr/>
        </p:nvSpPr>
        <p:spPr>
          <a:xfrm>
            <a:off x="7011011" y="504018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 descr="Sopka / kreslený vektor a ilustrace, ručně kreslený styl, izolovaných  fototapeta • fototapety popel, vybuchnout, vybuchující | myloview.cz">
            <a:extLst>
              <a:ext uri="{FF2B5EF4-FFF2-40B4-BE49-F238E27FC236}">
                <a16:creationId xmlns:a16="http://schemas.microsoft.com/office/drawing/2014/main" id="{96B2E4D4-B4C6-5C74-96AD-4B8086D8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59" y="803581"/>
            <a:ext cx="2166262" cy="18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pka / kreslený vektor a ilustrace, černé a bílé, ručně kreslené,  fototapeta • fototapety popel, vybuchnout, vybuchující | myloview.cz">
            <a:extLst>
              <a:ext uri="{FF2B5EF4-FFF2-40B4-BE49-F238E27FC236}">
                <a16:creationId xmlns:a16="http://schemas.microsoft.com/office/drawing/2014/main" id="{2EC77C93-8252-87B1-71A6-89C99DE0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0" y="803581"/>
            <a:ext cx="2100106" cy="17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ektorové kresby jablečného octa. ručně kreslená ilustrace. sklo fototapeta  • fototapety štítek, menu, černý | myloview.cz">
            <a:extLst>
              <a:ext uri="{FF2B5EF4-FFF2-40B4-BE49-F238E27FC236}">
                <a16:creationId xmlns:a16="http://schemas.microsoft.com/office/drawing/2014/main" id="{4B0632E6-1CD7-D44C-CFB3-A0B3F4C2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90" y="607942"/>
            <a:ext cx="2139616" cy="21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cet Jabłkowy. Szklany Dzbanek Ze Sfermentowanym Octem I Czerwonymi  Jabłkami. Czarny Kontur I Ręcznie Rysowane Tekstury Akwarela. Ilustracja  Jedzenie W Stylu Szkicu. Zdrowe Jedzenie I Gotowanie Tematu. SVG, Cliparty,  ilustracje stockowe oraz">
            <a:extLst>
              <a:ext uri="{FF2B5EF4-FFF2-40B4-BE49-F238E27FC236}">
                <a16:creationId xmlns:a16="http://schemas.microsoft.com/office/drawing/2014/main" id="{316EC32F-8331-ACD2-768A-521F8D68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49" y="678224"/>
            <a:ext cx="1999052" cy="199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BC786C8-1972-9BB6-C04E-BB6F0744F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249" y="3915313"/>
            <a:ext cx="1891583" cy="218377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27DCEB1-83BD-47FB-69FE-40A31EF17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538" y="3906238"/>
            <a:ext cx="1934119" cy="2131242"/>
          </a:xfrm>
          <a:prstGeom prst="rect">
            <a:avLst/>
          </a:prstGeom>
        </p:spPr>
      </p:pic>
      <p:pic>
        <p:nvPicPr>
          <p:cNvPr id="3088" name="Picture 16" descr="Stock ilustrace Ručně Kreslená Vesnice – stáhnout obrázek nyní -  Architektura, Exteriér budovy - Postavená konstrukce, Ilustrace - iStock">
            <a:extLst>
              <a:ext uri="{FF2B5EF4-FFF2-40B4-BE49-F238E27FC236}">
                <a16:creationId xmlns:a16="http://schemas.microsoft.com/office/drawing/2014/main" id="{80978F73-5E4E-FE5A-5ED8-5FDFEE7A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7" y="4234198"/>
            <a:ext cx="2018165" cy="14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8" descr="Středověká Vesnice Vesničany Bílém Pozadí Ilustrace Stock Vector od © brgfx  502840770">
            <a:extLst>
              <a:ext uri="{FF2B5EF4-FFF2-40B4-BE49-F238E27FC236}">
                <a16:creationId xmlns:a16="http://schemas.microsoft.com/office/drawing/2014/main" id="{5143671A-5F9A-7ECC-D3B6-4D08A498E9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95BFFA9F-1BFE-6D46-4F28-A52F1F7418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2959" y="4397635"/>
            <a:ext cx="2146006" cy="119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9E7D478-C9F4-3BAC-A577-5014E03B47C8}"/>
              </a:ext>
            </a:extLst>
          </p:cNvPr>
          <p:cNvSpPr/>
          <p:nvPr/>
        </p:nvSpPr>
        <p:spPr>
          <a:xfrm>
            <a:off x="806724" y="392700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0820D1B-187A-29AE-15A4-B9DB674D93EE}"/>
              </a:ext>
            </a:extLst>
          </p:cNvPr>
          <p:cNvSpPr/>
          <p:nvPr/>
        </p:nvSpPr>
        <p:spPr>
          <a:xfrm>
            <a:off x="9237442" y="633050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26C736E-761A-4ADA-EDEA-018BCA6EDD10}"/>
              </a:ext>
            </a:extLst>
          </p:cNvPr>
          <p:cNvSpPr/>
          <p:nvPr/>
        </p:nvSpPr>
        <p:spPr>
          <a:xfrm>
            <a:off x="6996265" y="632353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795BB3-707D-FB66-7CA4-2B0DE5C08B33}"/>
              </a:ext>
            </a:extLst>
          </p:cNvPr>
          <p:cNvSpPr/>
          <p:nvPr/>
        </p:nvSpPr>
        <p:spPr>
          <a:xfrm>
            <a:off x="3047902" y="632354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D173BFE-1FF8-525F-C607-7C3F3E969FD1}"/>
              </a:ext>
            </a:extLst>
          </p:cNvPr>
          <p:cNvSpPr/>
          <p:nvPr/>
        </p:nvSpPr>
        <p:spPr>
          <a:xfrm>
            <a:off x="806725" y="632355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389FF4E-6AA1-5A91-3873-FB8285329B14}"/>
              </a:ext>
            </a:extLst>
          </p:cNvPr>
          <p:cNvSpPr/>
          <p:nvPr/>
        </p:nvSpPr>
        <p:spPr>
          <a:xfrm>
            <a:off x="3047902" y="3927002"/>
            <a:ext cx="2241177" cy="240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Relaxační polštář Housle kreslené ilustrace klipart - PIXERS.CZ">
            <a:extLst>
              <a:ext uri="{FF2B5EF4-FFF2-40B4-BE49-F238E27FC236}">
                <a16:creationId xmlns:a16="http://schemas.microsoft.com/office/drawing/2014/main" id="{7C6FA81E-8B3C-693F-AFF3-D2DB4EFD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12" y="871286"/>
            <a:ext cx="1883259" cy="195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korační polštář Housle kreslené ilustrace zbarvení stránky - PIXERS.CZ">
            <a:extLst>
              <a:ext uri="{FF2B5EF4-FFF2-40B4-BE49-F238E27FC236}">
                <a16:creationId xmlns:a16="http://schemas.microsoft.com/office/drawing/2014/main" id="{55E09E1B-6F0F-1DC5-2C7B-FAB84340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4" y="762311"/>
            <a:ext cx="2069163" cy="21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6E8F76-5116-BB43-CF7A-45531E86B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720" y="699641"/>
            <a:ext cx="2134391" cy="22699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4CFA227-539C-E175-CDA1-7B3BFCF67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543" y="762311"/>
            <a:ext cx="2059094" cy="205909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EC41E98-1A86-FF2C-3FED-0CC7FB197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405" y="4352496"/>
            <a:ext cx="2161472" cy="139859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5F06458-5A9F-9EAD-5F1A-B88A48A83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630" y="4446545"/>
            <a:ext cx="2193070" cy="13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1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Širokoúhlá obrazovka</PresentationFormat>
  <Paragraphs>7</Paragraphs>
  <Slides>5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V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Vitek Hruska</dc:creator>
  <cp:lastModifiedBy>Vitek Hruska</cp:lastModifiedBy>
  <cp:revision>2</cp:revision>
  <dcterms:created xsi:type="dcterms:W3CDTF">2024-01-30T18:47:35Z</dcterms:created>
  <dcterms:modified xsi:type="dcterms:W3CDTF">2024-02-11T16:35:23Z</dcterms:modified>
</cp:coreProperties>
</file>